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65" r:id="rId4"/>
    <p:sldId id="266" r:id="rId5"/>
    <p:sldId id="267" r:id="rId6"/>
    <p:sldId id="268" r:id="rId7"/>
    <p:sldId id="269" r:id="rId8"/>
    <p:sldId id="27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C812"/>
    <a:srgbClr val="AFDC7E"/>
    <a:srgbClr val="6DC6F3"/>
    <a:srgbClr val="1C90CA"/>
    <a:srgbClr val="EF39B2"/>
    <a:srgbClr val="C51973"/>
    <a:srgbClr val="FF3101"/>
    <a:srgbClr val="C00000"/>
    <a:srgbClr val="EF8D4B"/>
    <a:srgbClr val="F3C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94AB-CFC9-4DC3-8A79-42B9D9E21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12556-DA2A-42C5-A5EF-0393E1888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F3235-941C-4555-AE01-AE857C9D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EFB8A-E0DD-4A4B-A9D2-3243FC5D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6A76C-B02F-4970-9C86-D6B77BE8F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72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01EFA-930B-478F-96B7-2DA9CA39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1ED8-AC31-4A66-9DC5-17DA9F3BE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BDAC2-7987-4EBA-9F65-8F58F2D3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2304A-3FFD-4643-81A4-31488E9F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B1257-9E45-45F7-BC96-462F149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95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1DB8-44BB-4479-A1F1-EDB11FB3B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8F36D-0081-4402-A4B2-470781336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37FE7-C4D7-4798-A95D-870AAF1D3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98CC4-8C93-4D40-ADAB-F4910533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A7C22-1A10-4A35-8CA6-7518E29B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0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57B8-1A9E-4A07-B84D-B641BC10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58822-FC59-4E42-A2C0-00E448DF4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6C115-B8FC-4F53-B6CD-86BA99068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BB807-EDC9-4F89-8F65-D2EC89B5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AD7BA-BCF0-4E6A-A71C-5C122134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D3998-048B-4238-9468-64C57189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D749-4497-48AF-8F26-CAFB7BCAE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5B071-3FC5-479A-9CA0-A4CF29F85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B8E98-7457-4351-9695-13E48F7BE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E8571E-5C15-4BEB-A5FA-F0C129EEBA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490565-135C-40AA-B866-C4C63CB99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A58925-34A9-4553-99A2-6FA72A686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4E6214-C8E9-40FA-9569-0621E3CF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93082-2BAE-4D9B-9893-03C4C7AC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718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45D41-7E1B-43F4-B5A7-0F31CB667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9393C-3D6F-468D-8BF9-9BF5E805B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5A492-D8A6-4E64-873D-96F9C29E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28A76-B7EC-4A02-A5EE-480CC8B6E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796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89033-085F-46D0-848C-3ABA074A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789B6-8608-4B4D-9E9E-3A096944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1A7C7-37C0-4352-B6D6-CCF5A2BC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07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47A2-6C39-49BB-91C3-4737F86C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94DB8-904E-41BC-881A-EF7CB781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F0D4C-0AC8-4BB8-AE51-230C169ED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589E8-AA4E-40CE-8786-2FADC7AC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0ECF0-2113-49CE-90EA-B97E06E5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93482-C295-45D2-A47F-A05A45F73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23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38481-907F-4CB3-82F6-685171F12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1B88A3-A1D8-4209-A3D8-1ED42B1FF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BF1F0-4166-4F27-BBF4-B9A1EB8AB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27670-3B57-4D28-9171-E7883BA6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3DB21-EE41-4A13-A11E-FE6B72E4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1C308-809D-4F47-B36F-81BB330C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06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3D30-2E16-4271-9837-57FBEDB0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ED2A5-1489-4F88-8A09-8CD825325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5FDF6-D214-4818-8B96-EDDE4EA5B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01496-1AA2-490B-9264-B98A5DA1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AC31B-4CE9-477F-9091-531EE59A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838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BC1AAC-E36C-496B-8A58-052C2772C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FCBE0-F412-4EBF-85C7-543E71BC5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E8CB8-D13F-46A2-9B60-7ABFF6FE9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C65AB-8B25-4F77-ADE6-6E120E6E7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BBC8E-8F42-4D80-B6ED-A96724EC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452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3688-84B8-4248-9F6C-95418BED9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F7A905-6F41-431E-AA91-4AE0F8056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BC8F6-B75A-4A93-8827-903E5119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9AFD8-5F32-4D6B-81B5-B9CDA3B2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DF8F7-0FC3-4393-9507-7DFE2E1D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71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02879-0F30-4277-BDBE-C5990D3A5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66426-4025-4A05-ADFD-37096B096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5907B-F998-40FE-A31C-D9464316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3A86C-67DC-4923-A09B-9628E895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4BA55-57C3-4524-A8FD-8D11D67E5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71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9C3B0-10B2-40CE-AED0-405E75E9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2B145-2052-4015-956F-5075344AB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2F814-A691-4440-8C5D-97AE269F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68386-2BA1-4FFE-81EA-FD48BBC0E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5AD98-D9E7-43F0-B2F1-184D27169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61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567D-3099-46E4-A5F2-C583EEC1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56E60-6322-480B-8F75-54D3E3557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6F8C8-C583-4EFD-8A3A-50BC64A37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C3677-8995-4111-81AC-C28DC41E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B580C-4B39-4F3B-9DEA-997926361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82920-7350-453A-BA5A-9CDF55DCE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90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1D9F-CABE-4BFA-800F-3C61B269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DE79B-40D7-4BD1-8DF4-3596B83A9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FD5C3-5338-4969-9768-26E730B61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9213D-A8F6-4E06-BF17-4FE7A89EAC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D2B31-5CFA-44E6-BDC5-56971A62F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586DAC-AAAC-459C-8994-EF68E8837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D8AE87-FFD2-44A0-8307-BDF3B0ED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908DEF-C6DB-40B7-A139-F98B787AD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36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1220F-60D4-4907-B6AA-D6D471DEE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4C0DD-600F-41A5-B51E-72209C70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BB7BB-0455-4E10-B64E-6B701A9EB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945E3-68F2-48C3-8E1F-5276F803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37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3158B-C413-45BB-9634-673D4695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F439E1-9DE5-4BC8-A4D9-3B3C3FCF7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23206-E9FD-408F-A5F9-8977C400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36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880F-BA53-476E-B006-FCBEFE221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6DC3A-ED28-4F9F-9660-1041AD60C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76531-FD89-408A-9F1D-E4349088B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8CAA8-5AEE-4872-B1D3-3ED00507F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88784-7E62-439C-A4A6-826A877A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9F6C5-7464-4AB7-B148-0AA2E62BF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69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06A5-2DC8-4D5E-A4B9-45A3D53B9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1CC38-DD8B-4493-9CBF-729F40E531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08EB3-4A87-4EEF-A520-9E8DFBD02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CB9D2-5CAB-4146-A38F-27CB8A87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FAAB-3158-48F8-8301-58D972A5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E84B9-0B54-4C4F-9CBF-8712851D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1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F5D76-2B92-46A1-935B-55FB477F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BCA4B7-CFF2-469D-AD54-E16127987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32C30-4615-4681-B91A-755EED54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13610-C769-4E7F-AE43-3C0B3EFE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57D6E-56DB-4029-9B56-0BF6E616E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79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2F091C-21D5-4046-AD89-7E2FFFB67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1DAC1-E912-4DEF-9CA5-7472696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DFCD3-9106-413E-90A7-48362242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04F36-71BA-4B3C-9237-143C95E6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35D99-569B-40C0-9053-464CA712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3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04151-7F16-464B-8DC9-A5911A564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327A8-4821-4272-9763-11A5EA791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76981-DD99-4E01-B8AB-D03241FFA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E3C1C-8E54-4C5F-8056-C72FA90B04E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6CFF1-68DC-413B-B4DF-E38C8A029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EC0C7-1E43-491C-ABC0-D91B0F740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83F15-0C67-4C39-8948-F81B8C97E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6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2CACFA-15F5-4294-8151-F25E55272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14F84-1803-492A-807D-F0E3039D8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9C964-93AC-4C76-83F9-59735FD19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C210-5AD3-48A6-99E2-B83F9FF442A3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99EBD-37E8-4F05-B9E1-82422FB60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74BA3-BF32-4142-9537-BA849CE25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02797-5AD3-43C7-A43E-A3091D087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9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ux.stackexchange.com/questions/30843/do-ios-wp-users-recognize-the-android-share-icon" TargetMode="External"/><Relationship Id="rId3" Type="http://schemas.openxmlformats.org/officeDocument/2006/relationships/hyperlink" Target="https://www.facebook.com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commons.wikimedia.org/wiki/File:Ei-like.svg" TargetMode="External"/><Relationship Id="rId5" Type="http://schemas.openxmlformats.org/officeDocument/2006/relationships/image" Target="../media/image2.png"/><Relationship Id="rId10" Type="http://schemas.microsoft.com/office/2007/relationships/hdphoto" Target="../media/hdphoto1.wdp"/><Relationship Id="rId4" Type="http://schemas.openxmlformats.org/officeDocument/2006/relationships/hyperlink" Target="https://www.youtube.com/channel/UCU9U0uKFBOI--Oev6VHS7mw?sub_confirmation=1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43880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2312961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3757808"/>
            <a:ext cx="1248697" cy="2623326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1EC1C-8012-462B-ADE9-1209307DF87B}"/>
              </a:ext>
            </a:extLst>
          </p:cNvPr>
          <p:cNvSpPr txBox="1"/>
          <p:nvPr/>
        </p:nvSpPr>
        <p:spPr>
          <a:xfrm>
            <a:off x="2930013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654139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3757808"/>
            <a:ext cx="1248697" cy="2623326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3213847"/>
            <a:ext cx="1248697" cy="3167287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1EC1C-8012-462B-ADE9-1209307DF87B}"/>
              </a:ext>
            </a:extLst>
          </p:cNvPr>
          <p:cNvSpPr txBox="1"/>
          <p:nvPr/>
        </p:nvSpPr>
        <p:spPr>
          <a:xfrm>
            <a:off x="2930013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50%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0F1F45-C59F-4590-9426-A5EC6E8DA1D0}"/>
              </a:ext>
            </a:extLst>
          </p:cNvPr>
          <p:cNvSpPr txBox="1"/>
          <p:nvPr/>
        </p:nvSpPr>
        <p:spPr>
          <a:xfrm>
            <a:off x="4601495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4253434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3757808"/>
            <a:ext cx="1248697" cy="2623326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3213847"/>
            <a:ext cx="1248697" cy="3167287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4652682"/>
            <a:ext cx="1248697" cy="172845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1EC1C-8012-462B-ADE9-1209307DF87B}"/>
              </a:ext>
            </a:extLst>
          </p:cNvPr>
          <p:cNvSpPr txBox="1"/>
          <p:nvPr/>
        </p:nvSpPr>
        <p:spPr>
          <a:xfrm>
            <a:off x="2930013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50%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0F1F45-C59F-4590-9426-A5EC6E8DA1D0}"/>
              </a:ext>
            </a:extLst>
          </p:cNvPr>
          <p:cNvSpPr txBox="1"/>
          <p:nvPr/>
        </p:nvSpPr>
        <p:spPr>
          <a:xfrm>
            <a:off x="4601495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75%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C579B8-E3CF-4C3F-9C7C-3D9133DD091F}"/>
              </a:ext>
            </a:extLst>
          </p:cNvPr>
          <p:cNvSpPr txBox="1"/>
          <p:nvPr/>
        </p:nvSpPr>
        <p:spPr>
          <a:xfrm>
            <a:off x="6420464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2668387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3757808"/>
            <a:ext cx="1248697" cy="2623326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3213847"/>
            <a:ext cx="1248697" cy="3167287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4652682"/>
            <a:ext cx="1248697" cy="172845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2164976"/>
            <a:ext cx="1248697" cy="4216158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6066502"/>
            <a:ext cx="1248697" cy="314632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1EC1C-8012-462B-ADE9-1209307DF87B}"/>
              </a:ext>
            </a:extLst>
          </p:cNvPr>
          <p:cNvSpPr txBox="1"/>
          <p:nvPr/>
        </p:nvSpPr>
        <p:spPr>
          <a:xfrm>
            <a:off x="2930013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50%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0F1F45-C59F-4590-9426-A5EC6E8DA1D0}"/>
              </a:ext>
            </a:extLst>
          </p:cNvPr>
          <p:cNvSpPr txBox="1"/>
          <p:nvPr/>
        </p:nvSpPr>
        <p:spPr>
          <a:xfrm>
            <a:off x="4601495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75%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C579B8-E3CF-4C3F-9C7C-3D9133DD091F}"/>
              </a:ext>
            </a:extLst>
          </p:cNvPr>
          <p:cNvSpPr txBox="1"/>
          <p:nvPr/>
        </p:nvSpPr>
        <p:spPr>
          <a:xfrm>
            <a:off x="6420464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2D63C1-F7A8-497A-B9C2-F274A2C79847}"/>
              </a:ext>
            </a:extLst>
          </p:cNvPr>
          <p:cNvSpPr txBox="1"/>
          <p:nvPr/>
        </p:nvSpPr>
        <p:spPr>
          <a:xfrm>
            <a:off x="8160773" y="834754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2448534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75000"/>
              </a:schemeClr>
            </a:gs>
            <a:gs pos="0">
              <a:schemeClr val="tx2">
                <a:lumMod val="75000"/>
              </a:schemeClr>
            </a:gs>
            <a:gs pos="3800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A1D437-F64E-4FBC-A251-5EA0548A0015}"/>
              </a:ext>
            </a:extLst>
          </p:cNvPr>
          <p:cNvSpPr/>
          <p:nvPr/>
        </p:nvSpPr>
        <p:spPr>
          <a:xfrm>
            <a:off x="1339413" y="2843408"/>
            <a:ext cx="1248698" cy="3537726"/>
          </a:xfrm>
          <a:prstGeom prst="rect">
            <a:avLst/>
          </a:prstGeom>
          <a:gradFill flip="none" rotWithShape="1">
            <a:gsLst>
              <a:gs pos="100000">
                <a:srgbClr val="CC9900"/>
              </a:gs>
              <a:gs pos="94000">
                <a:srgbClr val="CC9900"/>
              </a:gs>
              <a:gs pos="97000">
                <a:srgbClr val="FFC715"/>
              </a:gs>
              <a:gs pos="0">
                <a:srgbClr val="CC9900"/>
              </a:gs>
              <a:gs pos="41000">
                <a:srgbClr val="FFC715"/>
              </a:gs>
              <a:gs pos="16000">
                <a:srgbClr val="FFC715"/>
              </a:gs>
              <a:gs pos="9000">
                <a:srgbClr val="FFC715"/>
              </a:gs>
              <a:gs pos="55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AFAB-64EE-4906-9371-165A41FE1B9E}"/>
              </a:ext>
            </a:extLst>
          </p:cNvPr>
          <p:cNvSpPr txBox="1"/>
          <p:nvPr/>
        </p:nvSpPr>
        <p:spPr>
          <a:xfrm>
            <a:off x="2930013" y="98323"/>
            <a:ext cx="635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Glass Tubes Fill Animation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46455-422E-45EB-AED5-1EA3D2B89D43}"/>
              </a:ext>
            </a:extLst>
          </p:cNvPr>
          <p:cNvGrpSpPr/>
          <p:nvPr/>
        </p:nvGrpSpPr>
        <p:grpSpPr>
          <a:xfrm>
            <a:off x="1339414" y="1602657"/>
            <a:ext cx="1248697" cy="4975122"/>
            <a:chOff x="5471651" y="1622322"/>
            <a:chExt cx="1248697" cy="49751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695B84-1FE0-4751-9468-1D9236A2B537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CC1666-AADB-4917-831B-5FED9D58ED69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C36AF-8035-40B8-A93E-EDA891EF25F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853D5-D19E-48B5-ADE1-42F6C2021443}"/>
              </a:ext>
            </a:extLst>
          </p:cNvPr>
          <p:cNvSpPr/>
          <p:nvPr/>
        </p:nvSpPr>
        <p:spPr>
          <a:xfrm>
            <a:off x="2930013" y="3757808"/>
            <a:ext cx="1248697" cy="2623326"/>
          </a:xfrm>
          <a:prstGeom prst="rect">
            <a:avLst/>
          </a:prstGeom>
          <a:gradFill flip="none" rotWithShape="1">
            <a:gsLst>
              <a:gs pos="100000">
                <a:srgbClr val="EF8D4B"/>
              </a:gs>
              <a:gs pos="93000">
                <a:srgbClr val="EF8D4B"/>
              </a:gs>
              <a:gs pos="96000">
                <a:srgbClr val="F3C689"/>
              </a:gs>
              <a:gs pos="0">
                <a:srgbClr val="EF8D4B"/>
              </a:gs>
              <a:gs pos="41000">
                <a:srgbClr val="F3C689"/>
              </a:gs>
              <a:gs pos="16000">
                <a:srgbClr val="F3C689"/>
              </a:gs>
              <a:gs pos="9000">
                <a:srgbClr val="F3C689"/>
              </a:gs>
              <a:gs pos="55000">
                <a:srgbClr val="EF8D4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0F26FC-2245-4316-B3B0-96AD8B0DDC90}"/>
              </a:ext>
            </a:extLst>
          </p:cNvPr>
          <p:cNvGrpSpPr/>
          <p:nvPr/>
        </p:nvGrpSpPr>
        <p:grpSpPr>
          <a:xfrm>
            <a:off x="2930014" y="1602657"/>
            <a:ext cx="1248697" cy="4975122"/>
            <a:chOff x="5471651" y="1622322"/>
            <a:chExt cx="1248697" cy="49751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C8D70-AE5E-49D2-99EF-54029018E35B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B8A4B-E81B-4334-A770-13597AD2438A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FB27935-582A-444B-9F52-DEE8007FA816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6B671-2431-449F-A3C7-539A19BFCA9D}"/>
              </a:ext>
            </a:extLst>
          </p:cNvPr>
          <p:cNvSpPr/>
          <p:nvPr/>
        </p:nvSpPr>
        <p:spPr>
          <a:xfrm>
            <a:off x="4601496" y="3213847"/>
            <a:ext cx="1248697" cy="3167287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92000">
                <a:srgbClr val="C00000"/>
              </a:gs>
              <a:gs pos="96000">
                <a:srgbClr val="FF3101"/>
              </a:gs>
              <a:gs pos="0">
                <a:srgbClr val="C00000"/>
              </a:gs>
              <a:gs pos="41000">
                <a:srgbClr val="FF3101"/>
              </a:gs>
              <a:gs pos="16000">
                <a:srgbClr val="FF3101"/>
              </a:gs>
              <a:gs pos="9000">
                <a:srgbClr val="FF3101"/>
              </a:gs>
              <a:gs pos="55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46D30D-C3EF-4FD7-970F-87EE2CDCEFD1}"/>
              </a:ext>
            </a:extLst>
          </p:cNvPr>
          <p:cNvGrpSpPr/>
          <p:nvPr/>
        </p:nvGrpSpPr>
        <p:grpSpPr>
          <a:xfrm>
            <a:off x="4601497" y="1602657"/>
            <a:ext cx="1248697" cy="4975122"/>
            <a:chOff x="5471651" y="1622322"/>
            <a:chExt cx="1248697" cy="4975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6A39FB-880D-4D41-AB95-A28A8E8D0BE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A15CB2-6BD2-44DE-AD2F-FC9C7A3F87FC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FA4FB-5ABF-4146-A132-97DB65D6323A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EDC94-0B75-4569-A945-8EEEA0A065C8}"/>
              </a:ext>
            </a:extLst>
          </p:cNvPr>
          <p:cNvSpPr/>
          <p:nvPr/>
        </p:nvSpPr>
        <p:spPr>
          <a:xfrm>
            <a:off x="6420464" y="4652682"/>
            <a:ext cx="1248697" cy="1728452"/>
          </a:xfrm>
          <a:prstGeom prst="rect">
            <a:avLst/>
          </a:prstGeom>
          <a:gradFill flip="none" rotWithShape="1">
            <a:gsLst>
              <a:gs pos="100000">
                <a:srgbClr val="C51973"/>
              </a:gs>
              <a:gs pos="92000">
                <a:srgbClr val="C51973"/>
              </a:gs>
              <a:gs pos="97000">
                <a:srgbClr val="EF39B2"/>
              </a:gs>
              <a:gs pos="0">
                <a:srgbClr val="C51973"/>
              </a:gs>
              <a:gs pos="41000">
                <a:srgbClr val="EF39B2"/>
              </a:gs>
              <a:gs pos="16000">
                <a:srgbClr val="EF39B2"/>
              </a:gs>
              <a:gs pos="9000">
                <a:srgbClr val="EF39B2"/>
              </a:gs>
              <a:gs pos="55000">
                <a:srgbClr val="C519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89AB1C-93AD-4076-A371-0CABF658ECF4}"/>
              </a:ext>
            </a:extLst>
          </p:cNvPr>
          <p:cNvGrpSpPr/>
          <p:nvPr/>
        </p:nvGrpSpPr>
        <p:grpSpPr>
          <a:xfrm>
            <a:off x="6420465" y="1602657"/>
            <a:ext cx="1248697" cy="4975122"/>
            <a:chOff x="5471651" y="1622322"/>
            <a:chExt cx="1248697" cy="49751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24B3EB-040F-40B9-AD1C-AA5DA5B5C419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724F79-D4F5-4A96-8E66-6A05171A189B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9E089-7BF0-4F19-981B-D6F30A83ADCF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77FEB-4E14-4546-8759-2D8EFCF2BA9C}"/>
              </a:ext>
            </a:extLst>
          </p:cNvPr>
          <p:cNvSpPr/>
          <p:nvPr/>
        </p:nvSpPr>
        <p:spPr>
          <a:xfrm>
            <a:off x="8160774" y="2164976"/>
            <a:ext cx="1248697" cy="4216158"/>
          </a:xfrm>
          <a:prstGeom prst="rect">
            <a:avLst/>
          </a:prstGeom>
          <a:gradFill flip="none" rotWithShape="1">
            <a:gsLst>
              <a:gs pos="100000">
                <a:srgbClr val="1C90CA"/>
              </a:gs>
              <a:gs pos="95000">
                <a:srgbClr val="1C90CA"/>
              </a:gs>
              <a:gs pos="98000">
                <a:srgbClr val="6DC6F3"/>
              </a:gs>
              <a:gs pos="0">
                <a:srgbClr val="1C90CA"/>
              </a:gs>
              <a:gs pos="41000">
                <a:srgbClr val="6DC6F3"/>
              </a:gs>
              <a:gs pos="16000">
                <a:srgbClr val="6DC6F3"/>
              </a:gs>
              <a:gs pos="9000">
                <a:srgbClr val="6DC6F3"/>
              </a:gs>
              <a:gs pos="55000">
                <a:srgbClr val="1C90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3F10B-D2B2-4B12-8FA7-0F8F6B0745FF}"/>
              </a:ext>
            </a:extLst>
          </p:cNvPr>
          <p:cNvGrpSpPr/>
          <p:nvPr/>
        </p:nvGrpSpPr>
        <p:grpSpPr>
          <a:xfrm>
            <a:off x="8160775" y="1602657"/>
            <a:ext cx="1248697" cy="4975122"/>
            <a:chOff x="5471651" y="1622322"/>
            <a:chExt cx="1248697" cy="49751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176D2-F969-499A-86C1-6FA787FB33BD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9CA102-81B5-45BA-9597-2022B65FD702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B7F88-4985-454A-A166-317BA48C2650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7AF5B1-C354-4A65-8FEC-3D34D49ADE91}"/>
              </a:ext>
            </a:extLst>
          </p:cNvPr>
          <p:cNvSpPr/>
          <p:nvPr/>
        </p:nvSpPr>
        <p:spPr>
          <a:xfrm>
            <a:off x="9901083" y="3429000"/>
            <a:ext cx="1248697" cy="2952134"/>
          </a:xfrm>
          <a:prstGeom prst="rect">
            <a:avLst/>
          </a:prstGeom>
          <a:gradFill flip="none" rotWithShape="1">
            <a:gsLst>
              <a:gs pos="100000">
                <a:srgbClr val="76C812"/>
              </a:gs>
              <a:gs pos="94000">
                <a:srgbClr val="76C812"/>
              </a:gs>
              <a:gs pos="98000">
                <a:srgbClr val="AFDC7E"/>
              </a:gs>
              <a:gs pos="0">
                <a:srgbClr val="76C812"/>
              </a:gs>
              <a:gs pos="41000">
                <a:srgbClr val="AFDC7E"/>
              </a:gs>
              <a:gs pos="16000">
                <a:srgbClr val="AFDC7E"/>
              </a:gs>
              <a:gs pos="9000">
                <a:srgbClr val="AFDC7E"/>
              </a:gs>
              <a:gs pos="55000">
                <a:srgbClr val="76C8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35F4EE-0301-43EC-886E-3E2508111989}"/>
              </a:ext>
            </a:extLst>
          </p:cNvPr>
          <p:cNvGrpSpPr/>
          <p:nvPr/>
        </p:nvGrpSpPr>
        <p:grpSpPr>
          <a:xfrm>
            <a:off x="9901084" y="1602657"/>
            <a:ext cx="1248697" cy="4975122"/>
            <a:chOff x="5471651" y="1622322"/>
            <a:chExt cx="1248697" cy="497512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E987C-4268-4D53-9604-E800E0D3D0CF}"/>
                </a:ext>
              </a:extLst>
            </p:cNvPr>
            <p:cNvSpPr/>
            <p:nvPr/>
          </p:nvSpPr>
          <p:spPr>
            <a:xfrm>
              <a:off x="5471651" y="1622322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0C7D85-A2C3-430D-880E-5EE09B85D9EE}"/>
                </a:ext>
              </a:extLst>
            </p:cNvPr>
            <p:cNvSpPr/>
            <p:nvPr/>
          </p:nvSpPr>
          <p:spPr>
            <a:xfrm>
              <a:off x="5471651" y="6400799"/>
              <a:ext cx="1248697" cy="196645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56489">
                  <a:schemeClr val="tx1"/>
                </a:gs>
                <a:gs pos="14000">
                  <a:schemeClr val="bg1"/>
                </a:gs>
                <a:gs pos="98000">
                  <a:schemeClr val="bg1"/>
                </a:gs>
                <a:gs pos="97000">
                  <a:schemeClr val="tx1"/>
                </a:gs>
                <a:gs pos="0">
                  <a:schemeClr val="tx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85CE01-D194-42EB-ABEB-65644F1483B7}"/>
                </a:ext>
              </a:extLst>
            </p:cNvPr>
            <p:cNvSpPr/>
            <p:nvPr/>
          </p:nvSpPr>
          <p:spPr>
            <a:xfrm>
              <a:off x="5471651" y="1818967"/>
              <a:ext cx="1248697" cy="4581832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  <a:alpha val="55000"/>
                  </a:schemeClr>
                </a:gs>
                <a:gs pos="56489">
                  <a:schemeClr val="tx1">
                    <a:alpha val="14000"/>
                  </a:schemeClr>
                </a:gs>
                <a:gs pos="14000">
                  <a:schemeClr val="bg1">
                    <a:alpha val="66000"/>
                  </a:schemeClr>
                </a:gs>
                <a:gs pos="96000">
                  <a:schemeClr val="bg1">
                    <a:alpha val="24000"/>
                  </a:schemeClr>
                </a:gs>
                <a:gs pos="97000">
                  <a:schemeClr val="tx1">
                    <a:alpha val="44000"/>
                  </a:schemeClr>
                </a:gs>
                <a:gs pos="0">
                  <a:schemeClr val="tx1">
                    <a:alpha val="19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CFD431-3350-4AD7-B2AE-745EFCBC993B}"/>
              </a:ext>
            </a:extLst>
          </p:cNvPr>
          <p:cNvSpPr txBox="1"/>
          <p:nvPr/>
        </p:nvSpPr>
        <p:spPr>
          <a:xfrm>
            <a:off x="1339413" y="835796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85%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1EC1C-8012-462B-ADE9-1209307DF87B}"/>
              </a:ext>
            </a:extLst>
          </p:cNvPr>
          <p:cNvSpPr txBox="1"/>
          <p:nvPr/>
        </p:nvSpPr>
        <p:spPr>
          <a:xfrm>
            <a:off x="2930013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50%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0F1F45-C59F-4590-9426-A5EC6E8DA1D0}"/>
              </a:ext>
            </a:extLst>
          </p:cNvPr>
          <p:cNvSpPr txBox="1"/>
          <p:nvPr/>
        </p:nvSpPr>
        <p:spPr>
          <a:xfrm>
            <a:off x="4601495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75%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C579B8-E3CF-4C3F-9C7C-3D9133DD091F}"/>
              </a:ext>
            </a:extLst>
          </p:cNvPr>
          <p:cNvSpPr txBox="1"/>
          <p:nvPr/>
        </p:nvSpPr>
        <p:spPr>
          <a:xfrm>
            <a:off x="6420464" y="818188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2D63C1-F7A8-497A-B9C2-F274A2C79847}"/>
              </a:ext>
            </a:extLst>
          </p:cNvPr>
          <p:cNvSpPr txBox="1"/>
          <p:nvPr/>
        </p:nvSpPr>
        <p:spPr>
          <a:xfrm>
            <a:off x="8160773" y="834754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90%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565234F-4FEA-408C-B07B-5CD8A2312118}"/>
              </a:ext>
            </a:extLst>
          </p:cNvPr>
          <p:cNvSpPr txBox="1"/>
          <p:nvPr/>
        </p:nvSpPr>
        <p:spPr>
          <a:xfrm>
            <a:off x="9901082" y="834754"/>
            <a:ext cx="1248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65%</a:t>
            </a:r>
          </a:p>
        </p:txBody>
      </p:sp>
    </p:spTree>
    <p:extLst>
      <p:ext uri="{BB962C8B-B14F-4D97-AF65-F5344CB8AC3E}">
        <p14:creationId xmlns:p14="http://schemas.microsoft.com/office/powerpoint/2010/main" val="18463861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4565C0-A30D-47EC-B371-3876340134B8}"/>
              </a:ext>
            </a:extLst>
          </p:cNvPr>
          <p:cNvGrpSpPr/>
          <p:nvPr/>
        </p:nvGrpSpPr>
        <p:grpSpPr>
          <a:xfrm>
            <a:off x="346807" y="0"/>
            <a:ext cx="11987646" cy="6858000"/>
            <a:chOff x="346807" y="0"/>
            <a:chExt cx="11987646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C98DB80-1C99-44A0-A815-7FA742AE5DEC}"/>
                </a:ext>
              </a:extLst>
            </p:cNvPr>
            <p:cNvSpPr/>
            <p:nvPr/>
          </p:nvSpPr>
          <p:spPr>
            <a:xfrm>
              <a:off x="8522563" y="0"/>
              <a:ext cx="3737499" cy="6858000"/>
            </a:xfrm>
            <a:prstGeom prst="rect">
              <a:avLst/>
            </a:pr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>
              <a:outerShdw blurRad="177800" dist="177800" dir="13080000" sx="102000" sy="102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0800000">
                    <a:prstClr val="black">
                      <a:alpha val="63000"/>
                    </a:prstClr>
                  </a:inn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55E272-1377-4D8B-BA79-F4F889026325}"/>
                </a:ext>
              </a:extLst>
            </p:cNvPr>
            <p:cNvSpPr/>
            <p:nvPr/>
          </p:nvSpPr>
          <p:spPr>
            <a:xfrm>
              <a:off x="346807" y="645049"/>
              <a:ext cx="7783870" cy="4680577"/>
            </a:xfrm>
            <a:custGeom>
              <a:avLst/>
              <a:gdLst>
                <a:gd name="connsiteX0" fmla="*/ 3487559 w 6975118"/>
                <a:gd name="connsiteY0" fmla="*/ 0 h 3238082"/>
                <a:gd name="connsiteX1" fmla="*/ 6975118 w 6975118"/>
                <a:gd name="connsiteY1" fmla="*/ 2617596 h 3238082"/>
                <a:gd name="connsiteX2" fmla="*/ 6904263 w 6975118"/>
                <a:gd name="connsiteY2" fmla="*/ 3145133 h 3238082"/>
                <a:gd name="connsiteX3" fmla="*/ 6875681 w 6975118"/>
                <a:gd name="connsiteY3" fmla="*/ 3238082 h 3238082"/>
                <a:gd name="connsiteX4" fmla="*/ 99438 w 6975118"/>
                <a:gd name="connsiteY4" fmla="*/ 3238082 h 3238082"/>
                <a:gd name="connsiteX5" fmla="*/ 70855 w 6975118"/>
                <a:gd name="connsiteY5" fmla="*/ 3145133 h 3238082"/>
                <a:gd name="connsiteX6" fmla="*/ 0 w 6975118"/>
                <a:gd name="connsiteY6" fmla="*/ 2617596 h 3238082"/>
                <a:gd name="connsiteX7" fmla="*/ 3487559 w 6975118"/>
                <a:gd name="connsiteY7" fmla="*/ 0 h 323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75118" h="3238082">
                  <a:moveTo>
                    <a:pt x="3487559" y="0"/>
                  </a:moveTo>
                  <a:cubicBezTo>
                    <a:pt x="5413685" y="0"/>
                    <a:pt x="6975118" y="1171938"/>
                    <a:pt x="6975118" y="2617596"/>
                  </a:cubicBezTo>
                  <a:cubicBezTo>
                    <a:pt x="6975118" y="2798303"/>
                    <a:pt x="6950721" y="2974733"/>
                    <a:pt x="6904263" y="3145133"/>
                  </a:cubicBezTo>
                  <a:lnTo>
                    <a:pt x="6875681" y="3238082"/>
                  </a:lnTo>
                  <a:lnTo>
                    <a:pt x="99438" y="3238082"/>
                  </a:lnTo>
                  <a:lnTo>
                    <a:pt x="70855" y="3145133"/>
                  </a:lnTo>
                  <a:cubicBezTo>
                    <a:pt x="24397" y="2974733"/>
                    <a:pt x="0" y="2798303"/>
                    <a:pt x="0" y="2617596"/>
                  </a:cubicBezTo>
                  <a:cubicBezTo>
                    <a:pt x="0" y="1171938"/>
                    <a:pt x="1561433" y="0"/>
                    <a:pt x="3487559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4F21DC23-0118-4EDC-B891-1B5429630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9686" y="1457009"/>
              <a:ext cx="5340614" cy="110406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425BB3-322D-49B3-A00A-8CB0E7CE7FA6}"/>
                </a:ext>
              </a:extLst>
            </p:cNvPr>
            <p:cNvSpPr txBox="1"/>
            <p:nvPr/>
          </p:nvSpPr>
          <p:spPr>
            <a:xfrm>
              <a:off x="1881414" y="2263923"/>
              <a:ext cx="4635500" cy="646331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20673599" lon="0" rev="0"/>
              </a:camera>
              <a:lightRig rig="threePt" dir="t"/>
            </a:scene3d>
            <a:sp3d extrusionH="260350" contourW="25400" prstMaterial="plastic">
              <a:bevelT w="107950" h="107950"/>
              <a:contourClr>
                <a:schemeClr val="tx2"/>
              </a:contourClr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KHALED ISMAIL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67C1E9-F2BE-418D-B030-AC6F6B1AF5E9}"/>
                </a:ext>
              </a:extLst>
            </p:cNvPr>
            <p:cNvSpPr txBox="1"/>
            <p:nvPr/>
          </p:nvSpPr>
          <p:spPr>
            <a:xfrm>
              <a:off x="1573728" y="2561072"/>
              <a:ext cx="4635500" cy="2215991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2D33B1-666D-4283-B9A5-500307B7C9A6}"/>
                </a:ext>
              </a:extLst>
            </p:cNvPr>
            <p:cNvSpPr txBox="1"/>
            <p:nvPr/>
          </p:nvSpPr>
          <p:spPr>
            <a:xfrm>
              <a:off x="791137" y="4595152"/>
              <a:ext cx="2220685" cy="584775"/>
            </a:xfrm>
            <a:prstGeom prst="rect">
              <a:avLst/>
            </a:prstGeom>
            <a:solidFill>
              <a:srgbClr val="FFC73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INSPIRE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48C01E4-1CC9-4FB0-B456-7D434AC8FB8F}"/>
                </a:ext>
              </a:extLst>
            </p:cNvPr>
            <p:cNvSpPr txBox="1"/>
            <p:nvPr/>
          </p:nvSpPr>
          <p:spPr>
            <a:xfrm>
              <a:off x="3128400" y="4595152"/>
              <a:ext cx="2220685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CREATE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AE19290-F4B4-4F4B-9580-7C667762E38A}"/>
                </a:ext>
              </a:extLst>
            </p:cNvPr>
            <p:cNvSpPr txBox="1"/>
            <p:nvPr/>
          </p:nvSpPr>
          <p:spPr>
            <a:xfrm>
              <a:off x="5465663" y="4595152"/>
              <a:ext cx="2220685" cy="584775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DESIGN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267DF5-562E-4DA4-B15E-B8898D895686}"/>
                </a:ext>
              </a:extLst>
            </p:cNvPr>
            <p:cNvSpPr txBox="1"/>
            <p:nvPr/>
          </p:nvSpPr>
          <p:spPr>
            <a:xfrm>
              <a:off x="8522561" y="1547375"/>
              <a:ext cx="3727691" cy="92333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translucentPowder">
              <a:bevelT w="139700" h="139700" prst="divot"/>
              <a:bevelB prst="relaxedInset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SUBSCRIBE</a:t>
              </a:r>
            </a:p>
          </p:txBody>
        </p:sp>
        <p:pic>
          <p:nvPicPr>
            <p:cNvPr id="34" name="Picture 3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039C13F-ECB7-46B0-B7E2-8D026DF30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2563" y="2405205"/>
              <a:ext cx="3737500" cy="101009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D87D36-BC40-47BD-8D51-6876546DCAF2}"/>
                </a:ext>
              </a:extLst>
            </p:cNvPr>
            <p:cNvSpPr txBox="1"/>
            <p:nvPr/>
          </p:nvSpPr>
          <p:spPr>
            <a:xfrm>
              <a:off x="8485367" y="3175084"/>
              <a:ext cx="3811890" cy="369332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https://softgrame.com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992BED-766C-4C69-BB0A-622967943B1B}"/>
                </a:ext>
              </a:extLst>
            </p:cNvPr>
            <p:cNvSpPr txBox="1"/>
            <p:nvPr/>
          </p:nvSpPr>
          <p:spPr>
            <a:xfrm>
              <a:off x="8522563" y="3694914"/>
              <a:ext cx="3811890" cy="646331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translucentPowder">
              <a:bevelT w="139700" h="139700" prst="divot"/>
              <a:bevelB prst="relaxedInset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FOLLOW US 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946C3C-ED7B-43FF-94BC-095A82B151B5}"/>
                </a:ext>
              </a:extLst>
            </p:cNvPr>
            <p:cNvSpPr txBox="1"/>
            <p:nvPr/>
          </p:nvSpPr>
          <p:spPr>
            <a:xfrm>
              <a:off x="8575007" y="4595152"/>
              <a:ext cx="3616993" cy="307777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https://www.facebook.com/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</a:rPr>
                <a:t>softgrame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B48FB8-32AE-4D22-88BF-0A7265D11061}"/>
                </a:ext>
              </a:extLst>
            </p:cNvPr>
            <p:cNvSpPr txBox="1"/>
            <p:nvPr/>
          </p:nvSpPr>
          <p:spPr>
            <a:xfrm>
              <a:off x="8653710" y="5125959"/>
              <a:ext cx="3549595" cy="461665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haroni" panose="02010803020104030203" pitchFamily="2" charset="-79"/>
                  <a:ea typeface="+mn-ea"/>
                  <a:cs typeface="Aharoni" panose="02010803020104030203" pitchFamily="2" charset="-79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https://www.youtube.com/channel/UCU9U0uKFBOI--Oev6VHS7mw?sub_confirmation=1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endParaRPr>
            </a:p>
          </p:txBody>
        </p:sp>
        <p:pic>
          <p:nvPicPr>
            <p:cNvPr id="40" name="Picture 39" descr="A close up of a logo&#10;&#10;Description automatically generated">
              <a:extLst>
                <a:ext uri="{FF2B5EF4-FFF2-40B4-BE49-F238E27FC236}">
                  <a16:creationId xmlns:a16="http://schemas.microsoft.com/office/drawing/2014/main" id="{3B35B10B-371A-45FE-9D05-30818A788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961165" y="5318807"/>
              <a:ext cx="1654508" cy="1347651"/>
            </a:xfrm>
            <a:prstGeom prst="rect">
              <a:avLst/>
            </a:prstGeom>
          </p:spPr>
        </p:pic>
        <p:pic>
          <p:nvPicPr>
            <p:cNvPr id="43" name="Picture 42" descr="A close up of a logo&#10;&#10;Description automatically generated">
              <a:extLst>
                <a:ext uri="{FF2B5EF4-FFF2-40B4-BE49-F238E27FC236}">
                  <a16:creationId xmlns:a16="http://schemas.microsoft.com/office/drawing/2014/main" id="{853EA3F3-3864-48BE-94B0-1A910DC0C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4652869" y="5471361"/>
              <a:ext cx="990600" cy="990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Picture 45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B942AF74-62FD-45F0-BA2D-19DC03F66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297" b="98168" l="3042" r="89734">
                          <a14:foregroundMark x1="39163" y1="6227" x2="39163" y2="6227"/>
                          <a14:foregroundMark x1="46388" y1="4029" x2="46388" y2="4029"/>
                          <a14:foregroundMark x1="77567" y1="65568" x2="77567" y2="65568"/>
                          <a14:foregroundMark x1="58555" y1="92674" x2="58555" y2="92674"/>
                          <a14:foregroundMark x1="8745" y1="62637" x2="8745" y2="62637"/>
                          <a14:foregroundMark x1="3042" y1="61905" x2="3042" y2="61905"/>
                          <a14:foregroundMark x1="55513" y1="96703" x2="55513" y2="96703"/>
                          <a14:foregroundMark x1="49049" y1="98168" x2="49049" y2="98168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394" y="65303"/>
              <a:ext cx="1557026" cy="15066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9704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113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Aharoni</vt:lpstr>
      <vt:lpstr>Algerian</vt:lpstr>
      <vt:lpstr>Arial</vt:lpstr>
      <vt:lpstr>Calibri</vt:lpstr>
      <vt:lpstr>Calibri Light</vt:lpstr>
      <vt:lpstr>Tw Cen MT Condensed Extra 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24</cp:revision>
  <dcterms:created xsi:type="dcterms:W3CDTF">2020-04-17T10:32:39Z</dcterms:created>
  <dcterms:modified xsi:type="dcterms:W3CDTF">2020-04-17T18:02:15Z</dcterms:modified>
</cp:coreProperties>
</file>