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30"/>
    <a:srgbClr val="FF5969"/>
    <a:srgbClr val="52CDC0"/>
    <a:srgbClr val="55687C"/>
    <a:srgbClr val="5D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6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6EBAD-B47D-422D-BBE4-45D09035A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F4E73-4995-4A8B-8E8A-DF2E4F06D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26B65-F088-4821-92C2-D6E13BB07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083BB-2E5B-4EDF-B71E-4AC78E53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D9F3-D5EF-48CC-9901-87A6B21A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641B-0ACD-4D89-B81F-B2755A6F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00E62-6C2E-4BD9-A170-6EF18DB2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25B5B-0042-4F9C-B0B8-E179B944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FC2AA-852F-44ED-8807-8F27ECCF0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52304-B3C0-4109-9AB5-1F7B0508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3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C77E-B152-4C54-889A-7DB327B2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99ACC-C509-4C76-B702-2BF2BBB5E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12841-028F-4C67-8A0D-45ABA39D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C8367-24DD-4556-BED4-D334005A5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00CEF-8BD1-45FC-BD7F-23BA6579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8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4A6EA-C3A1-4332-8FF4-6298FD2F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4BC50-1127-457F-B2CF-031F863AE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A9801-0A32-4FC6-B69F-571D1F1AE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BB536-B946-482D-B84E-04CE9569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7E035-2C18-45CF-8E68-7C91B50F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47B88-5CD8-41B8-AEEC-5FA645437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69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6367-F338-41A3-8B2B-1397DAF5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FB8A1-55FA-43E1-B436-4E9D0C2EA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798AC-977F-46CF-8493-3CAFCDAAE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F1ED41-E6C1-4CED-9712-BE9F27656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DFF59-AAED-434B-A65D-6548E1641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84A003-00E1-421B-B41D-526D03E1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69BBA0-70CE-414B-ABAA-2B50D4ECE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CFDC00-AADC-49A2-BAB1-51A08169F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9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1945-B2D6-4F87-9BC6-9EA007DE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F93B7-A7A2-49ED-B2C0-17C6EDEB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E5A547-6958-4F2A-9546-4296D5E42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2E3E5-6E82-4552-885B-D2EF102D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1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FB882-DF12-415A-AE67-063553A2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664F5-143A-4884-9559-4C0ECD7D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CA571-5AEA-41F2-BDA1-AC03C0E5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257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A0B91-5C6D-471C-AB42-FEFFC7D3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337F-4BA3-46D8-BB2A-F6AF55DF9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69DE4-D453-4A9F-8AA9-14969F05B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D6E3A-F019-4759-921E-C4545D68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E709A-4BC9-4844-B9A5-CE5DEEFE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83B76-C574-4068-BA2B-F067FA15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E444E-76E3-4B16-A506-6E10B998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F1B1CB-9D7C-4877-8F6B-1F1038BDD7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3109F-2B0D-45B2-8603-5C1380CA5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5B74-8989-40FE-B2F4-53DB93ADC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239BC-1842-4CBF-A19E-077750DB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F6957-93C5-4D22-933C-A5F8752F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0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D144-6074-4289-85FE-5A0A8850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4A60B-5E29-49D6-A8D7-DFB806E13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90259-CD18-491C-B18F-AE642AA7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84C4D-6334-4D8E-BF7E-56184D09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2FE86-E554-4FD0-856E-10B9565C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3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26E783-E4FF-4660-A4D9-D702FCE0DB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56BBB-D358-4AC5-8F89-D9BF9A252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7A8CA-86B3-4000-8D6C-FCCF2EF8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2F01F-32AC-4FE8-98DC-9E618C0D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2F043-7F16-4ED9-91B0-E17A2877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54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EF3E9-801E-4F57-901C-CEC34B3A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30B88-5230-44FE-88EC-1CF98F94D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01292-3346-45DA-8443-C9C0B95EA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5BAC5-0738-476D-8F05-738050577F9B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A1A9C-C3E8-475B-8CF3-712745BBE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B0308-D882-4C15-9802-983D7ACB2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B8D60-F5F6-4C47-A1A0-EB580F45D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2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CC089CE7-F676-4DEC-AA4E-C313BE8C0F35}"/>
              </a:ext>
            </a:extLst>
          </p:cNvPr>
          <p:cNvSpPr/>
          <p:nvPr/>
        </p:nvSpPr>
        <p:spPr>
          <a:xfrm>
            <a:off x="8150463" y="1528303"/>
            <a:ext cx="2041675" cy="3778330"/>
          </a:xfrm>
          <a:prstGeom prst="rect">
            <a:avLst/>
          </a:prstGeom>
          <a:solidFill>
            <a:srgbClr val="FFC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22F9FB7-B713-446C-A07C-B95EFE04B567}"/>
              </a:ext>
            </a:extLst>
          </p:cNvPr>
          <p:cNvSpPr/>
          <p:nvPr/>
        </p:nvSpPr>
        <p:spPr>
          <a:xfrm rot="993203">
            <a:off x="4509268" y="1500900"/>
            <a:ext cx="2422505" cy="3778330"/>
          </a:xfrm>
          <a:prstGeom prst="rect">
            <a:avLst/>
          </a:prstGeom>
          <a:solidFill>
            <a:srgbClr val="FF5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946D32-1965-4CC5-8F17-B5817735495D}"/>
              </a:ext>
            </a:extLst>
          </p:cNvPr>
          <p:cNvSpPr/>
          <p:nvPr/>
        </p:nvSpPr>
        <p:spPr>
          <a:xfrm rot="2478551">
            <a:off x="904933" y="1533821"/>
            <a:ext cx="2535710" cy="3968103"/>
          </a:xfrm>
          <a:prstGeom prst="rect">
            <a:avLst/>
          </a:prstGeom>
          <a:solidFill>
            <a:srgbClr val="52C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CA0D67A-C960-4E03-B903-2F0F04343B8C}"/>
              </a:ext>
            </a:extLst>
          </p:cNvPr>
          <p:cNvSpPr/>
          <p:nvPr/>
        </p:nvSpPr>
        <p:spPr>
          <a:xfrm>
            <a:off x="4" y="2"/>
            <a:ext cx="12191997" cy="6857998"/>
          </a:xfrm>
          <a:custGeom>
            <a:avLst/>
            <a:gdLst>
              <a:gd name="connsiteX0" fmla="*/ 11832969 w 12191997"/>
              <a:gd name="connsiteY0" fmla="*/ 3600477 h 6857998"/>
              <a:gd name="connsiteX1" fmla="*/ 11547352 w 12191997"/>
              <a:gd name="connsiteY1" fmla="*/ 3765378 h 6857998"/>
              <a:gd name="connsiteX2" fmla="*/ 11599097 w 12191997"/>
              <a:gd name="connsiteY2" fmla="*/ 3872795 h 6857998"/>
              <a:gd name="connsiteX3" fmla="*/ 11717088 w 12191997"/>
              <a:gd name="connsiteY3" fmla="*/ 4334012 h 6857998"/>
              <a:gd name="connsiteX4" fmla="*/ 11722359 w 12191997"/>
              <a:gd name="connsiteY4" fmla="*/ 4438391 h 6857998"/>
              <a:gd name="connsiteX5" fmla="*/ 12051555 w 12191997"/>
              <a:gd name="connsiteY5" fmla="*/ 4438391 h 6857998"/>
              <a:gd name="connsiteX6" fmla="*/ 12044585 w 12191997"/>
              <a:gd name="connsiteY6" fmla="*/ 4300354 h 6857998"/>
              <a:gd name="connsiteX7" fmla="*/ 11902423 w 12191997"/>
              <a:gd name="connsiteY7" fmla="*/ 3744657 h 6857998"/>
              <a:gd name="connsiteX8" fmla="*/ 3918055 w 12191997"/>
              <a:gd name="connsiteY8" fmla="*/ 3600477 h 6857998"/>
              <a:gd name="connsiteX9" fmla="*/ 3632438 w 12191997"/>
              <a:gd name="connsiteY9" fmla="*/ 3765378 h 6857998"/>
              <a:gd name="connsiteX10" fmla="*/ 3684184 w 12191997"/>
              <a:gd name="connsiteY10" fmla="*/ 3872795 h 6857998"/>
              <a:gd name="connsiteX11" fmla="*/ 3802175 w 12191997"/>
              <a:gd name="connsiteY11" fmla="*/ 4334012 h 6857998"/>
              <a:gd name="connsiteX12" fmla="*/ 3807445 w 12191997"/>
              <a:gd name="connsiteY12" fmla="*/ 4438391 h 6857998"/>
              <a:gd name="connsiteX13" fmla="*/ 4136641 w 12191997"/>
              <a:gd name="connsiteY13" fmla="*/ 4438391 h 6857998"/>
              <a:gd name="connsiteX14" fmla="*/ 4129672 w 12191997"/>
              <a:gd name="connsiteY14" fmla="*/ 4300354 h 6857998"/>
              <a:gd name="connsiteX15" fmla="*/ 3987510 w 12191997"/>
              <a:gd name="connsiteY15" fmla="*/ 3744657 h 6857998"/>
              <a:gd name="connsiteX16" fmla="*/ 7875511 w 12191997"/>
              <a:gd name="connsiteY16" fmla="*/ 3580129 h 6857998"/>
              <a:gd name="connsiteX17" fmla="*/ 7589894 w 12191997"/>
              <a:gd name="connsiteY17" fmla="*/ 3745030 h 6857998"/>
              <a:gd name="connsiteX18" fmla="*/ 7641639 w 12191997"/>
              <a:gd name="connsiteY18" fmla="*/ 3852447 h 6857998"/>
              <a:gd name="connsiteX19" fmla="*/ 7759630 w 12191997"/>
              <a:gd name="connsiteY19" fmla="*/ 4313664 h 6857998"/>
              <a:gd name="connsiteX20" fmla="*/ 7764901 w 12191997"/>
              <a:gd name="connsiteY20" fmla="*/ 4418043 h 6857998"/>
              <a:gd name="connsiteX21" fmla="*/ 8094097 w 12191997"/>
              <a:gd name="connsiteY21" fmla="*/ 4418043 h 6857998"/>
              <a:gd name="connsiteX22" fmla="*/ 8087127 w 12191997"/>
              <a:gd name="connsiteY22" fmla="*/ 4280006 h 6857998"/>
              <a:gd name="connsiteX23" fmla="*/ 7944965 w 12191997"/>
              <a:gd name="connsiteY23" fmla="*/ 3724309 h 6857998"/>
              <a:gd name="connsiteX24" fmla="*/ 8449132 w 12191997"/>
              <a:gd name="connsiteY24" fmla="*/ 3520595 h 6857998"/>
              <a:gd name="connsiteX25" fmla="*/ 8415834 w 12191997"/>
              <a:gd name="connsiteY25" fmla="*/ 3575404 h 6857998"/>
              <a:gd name="connsiteX26" fmla="*/ 8192139 w 12191997"/>
              <a:gd name="connsiteY26" fmla="*/ 4300354 h 6857998"/>
              <a:gd name="connsiteX27" fmla="*/ 8185169 w 12191997"/>
              <a:gd name="connsiteY27" fmla="*/ 4438391 h 6857998"/>
              <a:gd name="connsiteX28" fmla="*/ 8514365 w 12191997"/>
              <a:gd name="connsiteY28" fmla="*/ 4438391 h 6857998"/>
              <a:gd name="connsiteX29" fmla="*/ 8519636 w 12191997"/>
              <a:gd name="connsiteY29" fmla="*/ 4334012 h 6857998"/>
              <a:gd name="connsiteX30" fmla="*/ 8705298 w 12191997"/>
              <a:gd name="connsiteY30" fmla="*/ 3732319 h 6857998"/>
              <a:gd name="connsiteX31" fmla="*/ 8734004 w 12191997"/>
              <a:gd name="connsiteY31" fmla="*/ 3685067 h 6857998"/>
              <a:gd name="connsiteX32" fmla="*/ 534218 w 12191997"/>
              <a:gd name="connsiteY32" fmla="*/ 3520595 h 6857998"/>
              <a:gd name="connsiteX33" fmla="*/ 500921 w 12191997"/>
              <a:gd name="connsiteY33" fmla="*/ 3575404 h 6857998"/>
              <a:gd name="connsiteX34" fmla="*/ 277225 w 12191997"/>
              <a:gd name="connsiteY34" fmla="*/ 4300354 h 6857998"/>
              <a:gd name="connsiteX35" fmla="*/ 270256 w 12191997"/>
              <a:gd name="connsiteY35" fmla="*/ 4438391 h 6857998"/>
              <a:gd name="connsiteX36" fmla="*/ 599451 w 12191997"/>
              <a:gd name="connsiteY36" fmla="*/ 4438391 h 6857998"/>
              <a:gd name="connsiteX37" fmla="*/ 604723 w 12191997"/>
              <a:gd name="connsiteY37" fmla="*/ 4334012 h 6857998"/>
              <a:gd name="connsiteX38" fmla="*/ 790384 w 12191997"/>
              <a:gd name="connsiteY38" fmla="*/ 3732319 h 6857998"/>
              <a:gd name="connsiteX39" fmla="*/ 819090 w 12191997"/>
              <a:gd name="connsiteY39" fmla="*/ 3685067 h 6857998"/>
              <a:gd name="connsiteX40" fmla="*/ 4491674 w 12191997"/>
              <a:gd name="connsiteY40" fmla="*/ 3500247 h 6857998"/>
              <a:gd name="connsiteX41" fmla="*/ 4458378 w 12191997"/>
              <a:gd name="connsiteY41" fmla="*/ 3555056 h 6857998"/>
              <a:gd name="connsiteX42" fmla="*/ 4234682 w 12191997"/>
              <a:gd name="connsiteY42" fmla="*/ 4280006 h 6857998"/>
              <a:gd name="connsiteX43" fmla="*/ 4227711 w 12191997"/>
              <a:gd name="connsiteY43" fmla="*/ 4418043 h 6857998"/>
              <a:gd name="connsiteX44" fmla="*/ 4556908 w 12191997"/>
              <a:gd name="connsiteY44" fmla="*/ 4418043 h 6857998"/>
              <a:gd name="connsiteX45" fmla="*/ 4562179 w 12191997"/>
              <a:gd name="connsiteY45" fmla="*/ 4313664 h 6857998"/>
              <a:gd name="connsiteX46" fmla="*/ 4747841 w 12191997"/>
              <a:gd name="connsiteY46" fmla="*/ 3711971 h 6857998"/>
              <a:gd name="connsiteX47" fmla="*/ 4776547 w 12191997"/>
              <a:gd name="connsiteY47" fmla="*/ 3664719 h 6857998"/>
              <a:gd name="connsiteX48" fmla="*/ 3272112 w 12191997"/>
              <a:gd name="connsiteY48" fmla="*/ 2884338 h 6857998"/>
              <a:gd name="connsiteX49" fmla="*/ 3107319 w 12191997"/>
              <a:gd name="connsiteY49" fmla="*/ 3169768 h 6857998"/>
              <a:gd name="connsiteX50" fmla="*/ 3225665 w 12191997"/>
              <a:gd name="connsiteY50" fmla="*/ 3258265 h 6857998"/>
              <a:gd name="connsiteX51" fmla="*/ 3536019 w 12191997"/>
              <a:gd name="connsiteY51" fmla="*/ 3599819 h 6857998"/>
              <a:gd name="connsiteX52" fmla="*/ 3587806 w 12191997"/>
              <a:gd name="connsiteY52" fmla="*/ 3685066 h 6857998"/>
              <a:gd name="connsiteX53" fmla="*/ 3872679 w 12191997"/>
              <a:gd name="connsiteY53" fmla="*/ 3520594 h 6857998"/>
              <a:gd name="connsiteX54" fmla="*/ 3808991 w 12191997"/>
              <a:gd name="connsiteY54" fmla="*/ 3415764 h 6857998"/>
              <a:gd name="connsiteX55" fmla="*/ 3286007 w 12191997"/>
              <a:gd name="connsiteY55" fmla="*/ 2892780 h 6857998"/>
              <a:gd name="connsiteX56" fmla="*/ 11187025 w 12191997"/>
              <a:gd name="connsiteY56" fmla="*/ 2884336 h 6857998"/>
              <a:gd name="connsiteX57" fmla="*/ 11022232 w 12191997"/>
              <a:gd name="connsiteY57" fmla="*/ 3169766 h 6857998"/>
              <a:gd name="connsiteX58" fmla="*/ 11140578 w 12191997"/>
              <a:gd name="connsiteY58" fmla="*/ 3258264 h 6857998"/>
              <a:gd name="connsiteX59" fmla="*/ 11450931 w 12191997"/>
              <a:gd name="connsiteY59" fmla="*/ 3599819 h 6857998"/>
              <a:gd name="connsiteX60" fmla="*/ 11502719 w 12191997"/>
              <a:gd name="connsiteY60" fmla="*/ 3685066 h 6857998"/>
              <a:gd name="connsiteX61" fmla="*/ 11787592 w 12191997"/>
              <a:gd name="connsiteY61" fmla="*/ 3520594 h 6857998"/>
              <a:gd name="connsiteX62" fmla="*/ 11723905 w 12191997"/>
              <a:gd name="connsiteY62" fmla="*/ 3415764 h 6857998"/>
              <a:gd name="connsiteX63" fmla="*/ 11200920 w 12191997"/>
              <a:gd name="connsiteY63" fmla="*/ 2892778 h 6857998"/>
              <a:gd name="connsiteX64" fmla="*/ 7229567 w 12191997"/>
              <a:gd name="connsiteY64" fmla="*/ 2863989 h 6857998"/>
              <a:gd name="connsiteX65" fmla="*/ 7064774 w 12191997"/>
              <a:gd name="connsiteY65" fmla="*/ 3149419 h 6857998"/>
              <a:gd name="connsiteX66" fmla="*/ 7183120 w 12191997"/>
              <a:gd name="connsiteY66" fmla="*/ 3237916 h 6857998"/>
              <a:gd name="connsiteX67" fmla="*/ 7493473 w 12191997"/>
              <a:gd name="connsiteY67" fmla="*/ 3579471 h 6857998"/>
              <a:gd name="connsiteX68" fmla="*/ 7545261 w 12191997"/>
              <a:gd name="connsiteY68" fmla="*/ 3664718 h 6857998"/>
              <a:gd name="connsiteX69" fmla="*/ 7830134 w 12191997"/>
              <a:gd name="connsiteY69" fmla="*/ 3500246 h 6857998"/>
              <a:gd name="connsiteX70" fmla="*/ 7766447 w 12191997"/>
              <a:gd name="connsiteY70" fmla="*/ 3395415 h 6857998"/>
              <a:gd name="connsiteX71" fmla="*/ 7243462 w 12191997"/>
              <a:gd name="connsiteY71" fmla="*/ 2872431 h 6857998"/>
              <a:gd name="connsiteX72" fmla="*/ 1270811 w 12191997"/>
              <a:gd name="connsiteY72" fmla="*/ 2801701 h 6857998"/>
              <a:gd name="connsiteX73" fmla="*/ 1120891 w 12191997"/>
              <a:gd name="connsiteY73" fmla="*/ 2892781 h 6857998"/>
              <a:gd name="connsiteX74" fmla="*/ 597906 w 12191997"/>
              <a:gd name="connsiteY74" fmla="*/ 3415764 h 6857998"/>
              <a:gd name="connsiteX75" fmla="*/ 581930 w 12191997"/>
              <a:gd name="connsiteY75" fmla="*/ 3442062 h 6857998"/>
              <a:gd name="connsiteX76" fmla="*/ 866802 w 12191997"/>
              <a:gd name="connsiteY76" fmla="*/ 3606533 h 6857998"/>
              <a:gd name="connsiteX77" fmla="*/ 870880 w 12191997"/>
              <a:gd name="connsiteY77" fmla="*/ 3599820 h 6857998"/>
              <a:gd name="connsiteX78" fmla="*/ 1304947 w 12191997"/>
              <a:gd name="connsiteY78" fmla="*/ 3165754 h 6857998"/>
              <a:gd name="connsiteX79" fmla="*/ 1435283 w 12191997"/>
              <a:gd name="connsiteY79" fmla="*/ 3086574 h 6857998"/>
              <a:gd name="connsiteX80" fmla="*/ 9185724 w 12191997"/>
              <a:gd name="connsiteY80" fmla="*/ 2801701 h 6857998"/>
              <a:gd name="connsiteX81" fmla="*/ 9035804 w 12191997"/>
              <a:gd name="connsiteY81" fmla="*/ 2892780 h 6857998"/>
              <a:gd name="connsiteX82" fmla="*/ 8512819 w 12191997"/>
              <a:gd name="connsiteY82" fmla="*/ 3415764 h 6857998"/>
              <a:gd name="connsiteX83" fmla="*/ 8496843 w 12191997"/>
              <a:gd name="connsiteY83" fmla="*/ 3442062 h 6857998"/>
              <a:gd name="connsiteX84" fmla="*/ 8781715 w 12191997"/>
              <a:gd name="connsiteY84" fmla="*/ 3606533 h 6857998"/>
              <a:gd name="connsiteX85" fmla="*/ 8785793 w 12191997"/>
              <a:gd name="connsiteY85" fmla="*/ 3599820 h 6857998"/>
              <a:gd name="connsiteX86" fmla="*/ 9219860 w 12191997"/>
              <a:gd name="connsiteY86" fmla="*/ 3165754 h 6857998"/>
              <a:gd name="connsiteX87" fmla="*/ 9350196 w 12191997"/>
              <a:gd name="connsiteY87" fmla="*/ 3086574 h 6857998"/>
              <a:gd name="connsiteX88" fmla="*/ 5228266 w 12191997"/>
              <a:gd name="connsiteY88" fmla="*/ 2781353 h 6857998"/>
              <a:gd name="connsiteX89" fmla="*/ 5078348 w 12191997"/>
              <a:gd name="connsiteY89" fmla="*/ 2872432 h 6857998"/>
              <a:gd name="connsiteX90" fmla="*/ 4555362 w 12191997"/>
              <a:gd name="connsiteY90" fmla="*/ 3395417 h 6857998"/>
              <a:gd name="connsiteX91" fmla="*/ 4539386 w 12191997"/>
              <a:gd name="connsiteY91" fmla="*/ 3421714 h 6857998"/>
              <a:gd name="connsiteX92" fmla="*/ 4824258 w 12191997"/>
              <a:gd name="connsiteY92" fmla="*/ 3586185 h 6857998"/>
              <a:gd name="connsiteX93" fmla="*/ 4828336 w 12191997"/>
              <a:gd name="connsiteY93" fmla="*/ 3579472 h 6857998"/>
              <a:gd name="connsiteX94" fmla="*/ 5262404 w 12191997"/>
              <a:gd name="connsiteY94" fmla="*/ 3145406 h 6857998"/>
              <a:gd name="connsiteX95" fmla="*/ 5392739 w 12191997"/>
              <a:gd name="connsiteY95" fmla="*/ 3066226 h 6857998"/>
              <a:gd name="connsiteX96" fmla="*/ 2341252 w 12191997"/>
              <a:gd name="connsiteY96" fmla="*/ 2569062 h 6857998"/>
              <a:gd name="connsiteX97" fmla="*/ 2341252 w 12191997"/>
              <a:gd name="connsiteY97" fmla="*/ 2898259 h 6857998"/>
              <a:gd name="connsiteX98" fmla="*/ 2367759 w 12191997"/>
              <a:gd name="connsiteY98" fmla="*/ 2899597 h 6857998"/>
              <a:gd name="connsiteX99" fmla="*/ 2969451 w 12191997"/>
              <a:gd name="connsiteY99" fmla="*/ 3085259 h 6857998"/>
              <a:gd name="connsiteX100" fmla="*/ 3029105 w 12191997"/>
              <a:gd name="connsiteY100" fmla="*/ 3121500 h 6857998"/>
              <a:gd name="connsiteX101" fmla="*/ 3193578 w 12191997"/>
              <a:gd name="connsiteY101" fmla="*/ 2836627 h 6857998"/>
              <a:gd name="connsiteX102" fmla="*/ 3126366 w 12191997"/>
              <a:gd name="connsiteY102" fmla="*/ 2795795 h 6857998"/>
              <a:gd name="connsiteX103" fmla="*/ 2401417 w 12191997"/>
              <a:gd name="connsiteY103" fmla="*/ 2572100 h 6857998"/>
              <a:gd name="connsiteX104" fmla="*/ 10256164 w 12191997"/>
              <a:gd name="connsiteY104" fmla="*/ 2569060 h 6857998"/>
              <a:gd name="connsiteX105" fmla="*/ 10256164 w 12191997"/>
              <a:gd name="connsiteY105" fmla="*/ 2898258 h 6857998"/>
              <a:gd name="connsiteX106" fmla="*/ 10282671 w 12191997"/>
              <a:gd name="connsiteY106" fmla="*/ 2899596 h 6857998"/>
              <a:gd name="connsiteX107" fmla="*/ 10884364 w 12191997"/>
              <a:gd name="connsiteY107" fmla="*/ 3085257 h 6857998"/>
              <a:gd name="connsiteX108" fmla="*/ 10944018 w 12191997"/>
              <a:gd name="connsiteY108" fmla="*/ 3121498 h 6857998"/>
              <a:gd name="connsiteX109" fmla="*/ 11108490 w 12191997"/>
              <a:gd name="connsiteY109" fmla="*/ 2836626 h 6857998"/>
              <a:gd name="connsiteX110" fmla="*/ 11041279 w 12191997"/>
              <a:gd name="connsiteY110" fmla="*/ 2795794 h 6857998"/>
              <a:gd name="connsiteX111" fmla="*/ 10316329 w 12191997"/>
              <a:gd name="connsiteY111" fmla="*/ 2572099 h 6857998"/>
              <a:gd name="connsiteX112" fmla="*/ 2203450 w 12191997"/>
              <a:gd name="connsiteY112" fmla="*/ 2562105 h 6857998"/>
              <a:gd name="connsiteX113" fmla="*/ 1449785 w 12191997"/>
              <a:gd name="connsiteY113" fmla="*/ 2714262 h 6857998"/>
              <a:gd name="connsiteX114" fmla="*/ 1353256 w 12191997"/>
              <a:gd name="connsiteY114" fmla="*/ 2760763 h 6857998"/>
              <a:gd name="connsiteX115" fmla="*/ 1518157 w 12191997"/>
              <a:gd name="connsiteY115" fmla="*/ 3046380 h 6857998"/>
              <a:gd name="connsiteX116" fmla="*/ 1577923 w 12191997"/>
              <a:gd name="connsiteY116" fmla="*/ 3017589 h 6857998"/>
              <a:gd name="connsiteX117" fmla="*/ 2203450 w 12191997"/>
              <a:gd name="connsiteY117" fmla="*/ 2891301 h 6857998"/>
              <a:gd name="connsiteX118" fmla="*/ 2249383 w 12191997"/>
              <a:gd name="connsiteY118" fmla="*/ 2893621 h 6857998"/>
              <a:gd name="connsiteX119" fmla="*/ 2249383 w 12191997"/>
              <a:gd name="connsiteY119" fmla="*/ 2564425 h 6857998"/>
              <a:gd name="connsiteX120" fmla="*/ 10118362 w 12191997"/>
              <a:gd name="connsiteY120" fmla="*/ 2562103 h 6857998"/>
              <a:gd name="connsiteX121" fmla="*/ 9364698 w 12191997"/>
              <a:gd name="connsiteY121" fmla="*/ 2714262 h 6857998"/>
              <a:gd name="connsiteX122" fmla="*/ 9268169 w 12191997"/>
              <a:gd name="connsiteY122" fmla="*/ 2760762 h 6857998"/>
              <a:gd name="connsiteX123" fmla="*/ 9433070 w 12191997"/>
              <a:gd name="connsiteY123" fmla="*/ 3046379 h 6857998"/>
              <a:gd name="connsiteX124" fmla="*/ 9492836 w 12191997"/>
              <a:gd name="connsiteY124" fmla="*/ 3017588 h 6857998"/>
              <a:gd name="connsiteX125" fmla="*/ 10118362 w 12191997"/>
              <a:gd name="connsiteY125" fmla="*/ 2891299 h 6857998"/>
              <a:gd name="connsiteX126" fmla="*/ 10164295 w 12191997"/>
              <a:gd name="connsiteY126" fmla="*/ 2893620 h 6857998"/>
              <a:gd name="connsiteX127" fmla="*/ 10164295 w 12191997"/>
              <a:gd name="connsiteY127" fmla="*/ 2564423 h 6857998"/>
              <a:gd name="connsiteX128" fmla="*/ 6298706 w 12191997"/>
              <a:gd name="connsiteY128" fmla="*/ 2548714 h 6857998"/>
              <a:gd name="connsiteX129" fmla="*/ 6298706 w 12191997"/>
              <a:gd name="connsiteY129" fmla="*/ 2877910 h 6857998"/>
              <a:gd name="connsiteX130" fmla="*/ 6325213 w 12191997"/>
              <a:gd name="connsiteY130" fmla="*/ 2879248 h 6857998"/>
              <a:gd name="connsiteX131" fmla="*/ 6926906 w 12191997"/>
              <a:gd name="connsiteY131" fmla="*/ 3064910 h 6857998"/>
              <a:gd name="connsiteX132" fmla="*/ 6986560 w 12191997"/>
              <a:gd name="connsiteY132" fmla="*/ 3101151 h 6857998"/>
              <a:gd name="connsiteX133" fmla="*/ 7151032 w 12191997"/>
              <a:gd name="connsiteY133" fmla="*/ 2816278 h 6857998"/>
              <a:gd name="connsiteX134" fmla="*/ 7083821 w 12191997"/>
              <a:gd name="connsiteY134" fmla="*/ 2775446 h 6857998"/>
              <a:gd name="connsiteX135" fmla="*/ 6358871 w 12191997"/>
              <a:gd name="connsiteY135" fmla="*/ 2551751 h 6857998"/>
              <a:gd name="connsiteX136" fmla="*/ 6160904 w 12191997"/>
              <a:gd name="connsiteY136" fmla="*/ 2541757 h 6857998"/>
              <a:gd name="connsiteX137" fmla="*/ 5407241 w 12191997"/>
              <a:gd name="connsiteY137" fmla="*/ 2693914 h 6857998"/>
              <a:gd name="connsiteX138" fmla="*/ 5310713 w 12191997"/>
              <a:gd name="connsiteY138" fmla="*/ 2740414 h 6857998"/>
              <a:gd name="connsiteX139" fmla="*/ 5475613 w 12191997"/>
              <a:gd name="connsiteY139" fmla="*/ 3026032 h 6857998"/>
              <a:gd name="connsiteX140" fmla="*/ 5535379 w 12191997"/>
              <a:gd name="connsiteY140" fmla="*/ 2997240 h 6857998"/>
              <a:gd name="connsiteX141" fmla="*/ 6160904 w 12191997"/>
              <a:gd name="connsiteY141" fmla="*/ 2870952 h 6857998"/>
              <a:gd name="connsiteX142" fmla="*/ 6206837 w 12191997"/>
              <a:gd name="connsiteY142" fmla="*/ 2873272 h 6857998"/>
              <a:gd name="connsiteX143" fmla="*/ 6206837 w 12191997"/>
              <a:gd name="connsiteY143" fmla="*/ 2544075 h 6857998"/>
              <a:gd name="connsiteX144" fmla="*/ 0 w 12191997"/>
              <a:gd name="connsiteY144" fmla="*/ 0 h 6857998"/>
              <a:gd name="connsiteX145" fmla="*/ 12191997 w 12191997"/>
              <a:gd name="connsiteY145" fmla="*/ 0 h 6857998"/>
              <a:gd name="connsiteX146" fmla="*/ 12191997 w 12191997"/>
              <a:gd name="connsiteY146" fmla="*/ 6857998 h 6857998"/>
              <a:gd name="connsiteX147" fmla="*/ 0 w 12191997"/>
              <a:gd name="connsiteY147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191997" h="6857998">
                <a:moveTo>
                  <a:pt x="11832969" y="3600477"/>
                </a:moveTo>
                <a:lnTo>
                  <a:pt x="11547352" y="3765378"/>
                </a:lnTo>
                <a:lnTo>
                  <a:pt x="11599097" y="3872795"/>
                </a:lnTo>
                <a:cubicBezTo>
                  <a:pt x="11660087" y="4016992"/>
                  <a:pt x="11700629" y="4171942"/>
                  <a:pt x="11717088" y="4334012"/>
                </a:cubicBezTo>
                <a:lnTo>
                  <a:pt x="11722359" y="4438391"/>
                </a:lnTo>
                <a:lnTo>
                  <a:pt x="12051555" y="4438391"/>
                </a:lnTo>
                <a:lnTo>
                  <a:pt x="12044585" y="4300354"/>
                </a:lnTo>
                <a:cubicBezTo>
                  <a:pt x="12024754" y="4105084"/>
                  <a:pt x="11975907" y="3918392"/>
                  <a:pt x="11902423" y="3744657"/>
                </a:cubicBezTo>
                <a:close/>
                <a:moveTo>
                  <a:pt x="3918055" y="3600477"/>
                </a:moveTo>
                <a:lnTo>
                  <a:pt x="3632438" y="3765378"/>
                </a:lnTo>
                <a:lnTo>
                  <a:pt x="3684184" y="3872795"/>
                </a:lnTo>
                <a:cubicBezTo>
                  <a:pt x="3745173" y="4016992"/>
                  <a:pt x="3785715" y="4171942"/>
                  <a:pt x="3802175" y="4334012"/>
                </a:cubicBezTo>
                <a:lnTo>
                  <a:pt x="3807445" y="4438391"/>
                </a:lnTo>
                <a:lnTo>
                  <a:pt x="4136641" y="4438391"/>
                </a:lnTo>
                <a:lnTo>
                  <a:pt x="4129672" y="4300354"/>
                </a:lnTo>
                <a:cubicBezTo>
                  <a:pt x="4109841" y="4105084"/>
                  <a:pt x="4060993" y="3918392"/>
                  <a:pt x="3987510" y="3744657"/>
                </a:cubicBezTo>
                <a:close/>
                <a:moveTo>
                  <a:pt x="7875511" y="3580129"/>
                </a:moveTo>
                <a:lnTo>
                  <a:pt x="7589894" y="3745030"/>
                </a:lnTo>
                <a:lnTo>
                  <a:pt x="7641639" y="3852447"/>
                </a:lnTo>
                <a:cubicBezTo>
                  <a:pt x="7702629" y="3996644"/>
                  <a:pt x="7743171" y="4151594"/>
                  <a:pt x="7759630" y="4313664"/>
                </a:cubicBezTo>
                <a:lnTo>
                  <a:pt x="7764901" y="4418043"/>
                </a:lnTo>
                <a:lnTo>
                  <a:pt x="8094097" y="4418043"/>
                </a:lnTo>
                <a:lnTo>
                  <a:pt x="8087127" y="4280006"/>
                </a:lnTo>
                <a:cubicBezTo>
                  <a:pt x="8067296" y="4084736"/>
                  <a:pt x="8018449" y="3898044"/>
                  <a:pt x="7944965" y="3724309"/>
                </a:cubicBezTo>
                <a:close/>
                <a:moveTo>
                  <a:pt x="8449132" y="3520595"/>
                </a:moveTo>
                <a:lnTo>
                  <a:pt x="8415834" y="3575404"/>
                </a:lnTo>
                <a:cubicBezTo>
                  <a:pt x="8296606" y="3794884"/>
                  <a:pt x="8218581" y="4039994"/>
                  <a:pt x="8192139" y="4300354"/>
                </a:cubicBezTo>
                <a:lnTo>
                  <a:pt x="8185169" y="4438391"/>
                </a:lnTo>
                <a:lnTo>
                  <a:pt x="8514365" y="4438391"/>
                </a:lnTo>
                <a:lnTo>
                  <a:pt x="8519636" y="4334012"/>
                </a:lnTo>
                <a:cubicBezTo>
                  <a:pt x="8541582" y="4117919"/>
                  <a:pt x="8606341" y="3914482"/>
                  <a:pt x="8705298" y="3732319"/>
                </a:cubicBezTo>
                <a:lnTo>
                  <a:pt x="8734004" y="3685067"/>
                </a:lnTo>
                <a:close/>
                <a:moveTo>
                  <a:pt x="534218" y="3520595"/>
                </a:moveTo>
                <a:lnTo>
                  <a:pt x="500921" y="3575404"/>
                </a:lnTo>
                <a:cubicBezTo>
                  <a:pt x="381693" y="3794884"/>
                  <a:pt x="303668" y="4039994"/>
                  <a:pt x="277225" y="4300354"/>
                </a:cubicBezTo>
                <a:lnTo>
                  <a:pt x="270256" y="4438391"/>
                </a:lnTo>
                <a:lnTo>
                  <a:pt x="599451" y="4438391"/>
                </a:lnTo>
                <a:lnTo>
                  <a:pt x="604723" y="4334012"/>
                </a:lnTo>
                <a:cubicBezTo>
                  <a:pt x="626668" y="4117919"/>
                  <a:pt x="691427" y="3914482"/>
                  <a:pt x="790384" y="3732319"/>
                </a:cubicBezTo>
                <a:lnTo>
                  <a:pt x="819090" y="3685067"/>
                </a:lnTo>
                <a:close/>
                <a:moveTo>
                  <a:pt x="4491674" y="3500247"/>
                </a:moveTo>
                <a:lnTo>
                  <a:pt x="4458378" y="3555056"/>
                </a:lnTo>
                <a:cubicBezTo>
                  <a:pt x="4339149" y="3774536"/>
                  <a:pt x="4261124" y="4019646"/>
                  <a:pt x="4234682" y="4280006"/>
                </a:cubicBezTo>
                <a:lnTo>
                  <a:pt x="4227711" y="4418043"/>
                </a:lnTo>
                <a:lnTo>
                  <a:pt x="4556908" y="4418043"/>
                </a:lnTo>
                <a:lnTo>
                  <a:pt x="4562179" y="4313664"/>
                </a:lnTo>
                <a:cubicBezTo>
                  <a:pt x="4584125" y="4097571"/>
                  <a:pt x="4648884" y="3894134"/>
                  <a:pt x="4747841" y="3711971"/>
                </a:cubicBezTo>
                <a:lnTo>
                  <a:pt x="4776547" y="3664719"/>
                </a:lnTo>
                <a:close/>
                <a:moveTo>
                  <a:pt x="3272112" y="2884338"/>
                </a:moveTo>
                <a:lnTo>
                  <a:pt x="3107319" y="3169768"/>
                </a:lnTo>
                <a:lnTo>
                  <a:pt x="3225665" y="3258265"/>
                </a:lnTo>
                <a:cubicBezTo>
                  <a:pt x="3344717" y="3356516"/>
                  <a:pt x="3449380" y="3471578"/>
                  <a:pt x="3536019" y="3599819"/>
                </a:cubicBezTo>
                <a:lnTo>
                  <a:pt x="3587806" y="3685066"/>
                </a:lnTo>
                <a:lnTo>
                  <a:pt x="3872679" y="3520594"/>
                </a:lnTo>
                <a:lnTo>
                  <a:pt x="3808991" y="3415764"/>
                </a:lnTo>
                <a:cubicBezTo>
                  <a:pt x="3669812" y="3209749"/>
                  <a:pt x="3492024" y="3031960"/>
                  <a:pt x="3286007" y="2892780"/>
                </a:cubicBezTo>
                <a:close/>
                <a:moveTo>
                  <a:pt x="11187025" y="2884336"/>
                </a:moveTo>
                <a:lnTo>
                  <a:pt x="11022232" y="3169766"/>
                </a:lnTo>
                <a:lnTo>
                  <a:pt x="11140578" y="3258264"/>
                </a:lnTo>
                <a:cubicBezTo>
                  <a:pt x="11259630" y="3356515"/>
                  <a:pt x="11364293" y="3471578"/>
                  <a:pt x="11450931" y="3599819"/>
                </a:cubicBezTo>
                <a:lnTo>
                  <a:pt x="11502719" y="3685066"/>
                </a:lnTo>
                <a:lnTo>
                  <a:pt x="11787592" y="3520594"/>
                </a:lnTo>
                <a:lnTo>
                  <a:pt x="11723905" y="3415764"/>
                </a:lnTo>
                <a:cubicBezTo>
                  <a:pt x="11584724" y="3209749"/>
                  <a:pt x="11406936" y="3031959"/>
                  <a:pt x="11200920" y="2892778"/>
                </a:cubicBezTo>
                <a:close/>
                <a:moveTo>
                  <a:pt x="7229567" y="2863989"/>
                </a:moveTo>
                <a:lnTo>
                  <a:pt x="7064774" y="3149419"/>
                </a:lnTo>
                <a:lnTo>
                  <a:pt x="7183120" y="3237916"/>
                </a:lnTo>
                <a:cubicBezTo>
                  <a:pt x="7302172" y="3336167"/>
                  <a:pt x="7406835" y="3451230"/>
                  <a:pt x="7493473" y="3579471"/>
                </a:cubicBezTo>
                <a:lnTo>
                  <a:pt x="7545261" y="3664718"/>
                </a:lnTo>
                <a:lnTo>
                  <a:pt x="7830134" y="3500246"/>
                </a:lnTo>
                <a:lnTo>
                  <a:pt x="7766447" y="3395415"/>
                </a:lnTo>
                <a:cubicBezTo>
                  <a:pt x="7627266" y="3189401"/>
                  <a:pt x="7449478" y="3011612"/>
                  <a:pt x="7243462" y="2872431"/>
                </a:cubicBezTo>
                <a:close/>
                <a:moveTo>
                  <a:pt x="1270811" y="2801701"/>
                </a:moveTo>
                <a:lnTo>
                  <a:pt x="1120891" y="2892781"/>
                </a:lnTo>
                <a:cubicBezTo>
                  <a:pt x="914876" y="3031961"/>
                  <a:pt x="737087" y="3209750"/>
                  <a:pt x="597906" y="3415764"/>
                </a:cubicBezTo>
                <a:lnTo>
                  <a:pt x="581930" y="3442062"/>
                </a:lnTo>
                <a:lnTo>
                  <a:pt x="866802" y="3606533"/>
                </a:lnTo>
                <a:lnTo>
                  <a:pt x="870880" y="3599820"/>
                </a:lnTo>
                <a:cubicBezTo>
                  <a:pt x="986398" y="3428833"/>
                  <a:pt x="1133959" y="3281272"/>
                  <a:pt x="1304947" y="3165754"/>
                </a:cubicBezTo>
                <a:lnTo>
                  <a:pt x="1435283" y="3086574"/>
                </a:lnTo>
                <a:close/>
                <a:moveTo>
                  <a:pt x="9185724" y="2801701"/>
                </a:moveTo>
                <a:lnTo>
                  <a:pt x="9035804" y="2892780"/>
                </a:lnTo>
                <a:cubicBezTo>
                  <a:pt x="8829789" y="3031960"/>
                  <a:pt x="8652000" y="3209749"/>
                  <a:pt x="8512819" y="3415764"/>
                </a:cubicBezTo>
                <a:lnTo>
                  <a:pt x="8496843" y="3442062"/>
                </a:lnTo>
                <a:lnTo>
                  <a:pt x="8781715" y="3606533"/>
                </a:lnTo>
                <a:lnTo>
                  <a:pt x="8785793" y="3599820"/>
                </a:lnTo>
                <a:cubicBezTo>
                  <a:pt x="8901311" y="3428833"/>
                  <a:pt x="9048872" y="3281272"/>
                  <a:pt x="9219860" y="3165754"/>
                </a:cubicBezTo>
                <a:lnTo>
                  <a:pt x="9350196" y="3086574"/>
                </a:lnTo>
                <a:close/>
                <a:moveTo>
                  <a:pt x="5228266" y="2781353"/>
                </a:moveTo>
                <a:lnTo>
                  <a:pt x="5078348" y="2872432"/>
                </a:lnTo>
                <a:cubicBezTo>
                  <a:pt x="4872331" y="3011613"/>
                  <a:pt x="4694542" y="3189402"/>
                  <a:pt x="4555362" y="3395417"/>
                </a:cubicBezTo>
                <a:lnTo>
                  <a:pt x="4539386" y="3421714"/>
                </a:lnTo>
                <a:lnTo>
                  <a:pt x="4824258" y="3586185"/>
                </a:lnTo>
                <a:lnTo>
                  <a:pt x="4828336" y="3579472"/>
                </a:lnTo>
                <a:cubicBezTo>
                  <a:pt x="4943855" y="3408484"/>
                  <a:pt x="5091415" y="3260924"/>
                  <a:pt x="5262404" y="3145406"/>
                </a:cubicBezTo>
                <a:lnTo>
                  <a:pt x="5392739" y="3066226"/>
                </a:lnTo>
                <a:close/>
                <a:moveTo>
                  <a:pt x="2341252" y="2569062"/>
                </a:moveTo>
                <a:lnTo>
                  <a:pt x="2341252" y="2898259"/>
                </a:lnTo>
                <a:lnTo>
                  <a:pt x="2367759" y="2899597"/>
                </a:lnTo>
                <a:cubicBezTo>
                  <a:pt x="2583852" y="2921542"/>
                  <a:pt x="2787288" y="2986302"/>
                  <a:pt x="2969451" y="3085259"/>
                </a:cubicBezTo>
                <a:lnTo>
                  <a:pt x="3029105" y="3121500"/>
                </a:lnTo>
                <a:lnTo>
                  <a:pt x="3193578" y="2836627"/>
                </a:lnTo>
                <a:lnTo>
                  <a:pt x="3126366" y="2795795"/>
                </a:lnTo>
                <a:cubicBezTo>
                  <a:pt x="2906887" y="2676567"/>
                  <a:pt x="2661776" y="2598542"/>
                  <a:pt x="2401417" y="2572100"/>
                </a:cubicBezTo>
                <a:close/>
                <a:moveTo>
                  <a:pt x="10256164" y="2569060"/>
                </a:moveTo>
                <a:lnTo>
                  <a:pt x="10256164" y="2898258"/>
                </a:lnTo>
                <a:lnTo>
                  <a:pt x="10282671" y="2899596"/>
                </a:lnTo>
                <a:cubicBezTo>
                  <a:pt x="10498765" y="2921541"/>
                  <a:pt x="10702201" y="2986301"/>
                  <a:pt x="10884364" y="3085257"/>
                </a:cubicBezTo>
                <a:lnTo>
                  <a:pt x="10944018" y="3121498"/>
                </a:lnTo>
                <a:lnTo>
                  <a:pt x="11108490" y="2836626"/>
                </a:lnTo>
                <a:lnTo>
                  <a:pt x="11041279" y="2795794"/>
                </a:lnTo>
                <a:cubicBezTo>
                  <a:pt x="10821800" y="2676566"/>
                  <a:pt x="10576689" y="2598541"/>
                  <a:pt x="10316329" y="2572099"/>
                </a:cubicBezTo>
                <a:close/>
                <a:moveTo>
                  <a:pt x="2203450" y="2562105"/>
                </a:moveTo>
                <a:cubicBezTo>
                  <a:pt x="1936113" y="2562105"/>
                  <a:pt x="1681432" y="2616285"/>
                  <a:pt x="1449785" y="2714262"/>
                </a:cubicBezTo>
                <a:lnTo>
                  <a:pt x="1353256" y="2760763"/>
                </a:lnTo>
                <a:lnTo>
                  <a:pt x="1518157" y="3046380"/>
                </a:lnTo>
                <a:lnTo>
                  <a:pt x="1577923" y="3017589"/>
                </a:lnTo>
                <a:cubicBezTo>
                  <a:pt x="1770185" y="2936269"/>
                  <a:pt x="1981566" y="2891301"/>
                  <a:pt x="2203450" y="2891301"/>
                </a:cubicBezTo>
                <a:lnTo>
                  <a:pt x="2249383" y="2893621"/>
                </a:lnTo>
                <a:lnTo>
                  <a:pt x="2249383" y="2564425"/>
                </a:lnTo>
                <a:close/>
                <a:moveTo>
                  <a:pt x="10118362" y="2562103"/>
                </a:moveTo>
                <a:cubicBezTo>
                  <a:pt x="9851026" y="2562103"/>
                  <a:pt x="9596345" y="2616284"/>
                  <a:pt x="9364698" y="2714262"/>
                </a:cubicBezTo>
                <a:lnTo>
                  <a:pt x="9268169" y="2760762"/>
                </a:lnTo>
                <a:lnTo>
                  <a:pt x="9433070" y="3046379"/>
                </a:lnTo>
                <a:lnTo>
                  <a:pt x="9492836" y="3017588"/>
                </a:lnTo>
                <a:cubicBezTo>
                  <a:pt x="9685098" y="2936268"/>
                  <a:pt x="9896479" y="2891299"/>
                  <a:pt x="10118362" y="2891299"/>
                </a:cubicBezTo>
                <a:lnTo>
                  <a:pt x="10164295" y="2893620"/>
                </a:lnTo>
                <a:lnTo>
                  <a:pt x="10164295" y="2564423"/>
                </a:lnTo>
                <a:close/>
                <a:moveTo>
                  <a:pt x="6298706" y="2548714"/>
                </a:moveTo>
                <a:lnTo>
                  <a:pt x="6298706" y="2877910"/>
                </a:lnTo>
                <a:lnTo>
                  <a:pt x="6325213" y="2879248"/>
                </a:lnTo>
                <a:cubicBezTo>
                  <a:pt x="6541307" y="2901193"/>
                  <a:pt x="6744743" y="2965953"/>
                  <a:pt x="6926906" y="3064910"/>
                </a:cubicBezTo>
                <a:lnTo>
                  <a:pt x="6986560" y="3101151"/>
                </a:lnTo>
                <a:lnTo>
                  <a:pt x="7151032" y="2816278"/>
                </a:lnTo>
                <a:lnTo>
                  <a:pt x="7083821" y="2775446"/>
                </a:lnTo>
                <a:cubicBezTo>
                  <a:pt x="6864342" y="2656218"/>
                  <a:pt x="6619231" y="2578194"/>
                  <a:pt x="6358871" y="2551751"/>
                </a:cubicBezTo>
                <a:close/>
                <a:moveTo>
                  <a:pt x="6160904" y="2541757"/>
                </a:moveTo>
                <a:cubicBezTo>
                  <a:pt x="5893569" y="2541757"/>
                  <a:pt x="5638888" y="2595936"/>
                  <a:pt x="5407241" y="2693914"/>
                </a:cubicBezTo>
                <a:lnTo>
                  <a:pt x="5310713" y="2740414"/>
                </a:lnTo>
                <a:lnTo>
                  <a:pt x="5475613" y="3026032"/>
                </a:lnTo>
                <a:lnTo>
                  <a:pt x="5535379" y="2997240"/>
                </a:lnTo>
                <a:cubicBezTo>
                  <a:pt x="5727641" y="2915920"/>
                  <a:pt x="5939021" y="2870952"/>
                  <a:pt x="6160904" y="2870952"/>
                </a:cubicBezTo>
                <a:lnTo>
                  <a:pt x="6206837" y="2873272"/>
                </a:lnTo>
                <a:lnTo>
                  <a:pt x="6206837" y="2544075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45F856E-63B2-49F3-8E83-82BADD1E37EB}"/>
              </a:ext>
            </a:extLst>
          </p:cNvPr>
          <p:cNvGrpSpPr/>
          <p:nvPr/>
        </p:nvGrpSpPr>
        <p:grpSpPr>
          <a:xfrm rot="16200000">
            <a:off x="264367" y="2453949"/>
            <a:ext cx="3844213" cy="3844213"/>
            <a:chOff x="4226767" y="2528594"/>
            <a:chExt cx="3844213" cy="3844213"/>
          </a:xfrm>
        </p:grpSpPr>
        <p:sp>
          <p:nvSpPr>
            <p:cNvPr id="78" name="Circle: Hollow 77">
              <a:extLst>
                <a:ext uri="{FF2B5EF4-FFF2-40B4-BE49-F238E27FC236}">
                  <a16:creationId xmlns:a16="http://schemas.microsoft.com/office/drawing/2014/main" id="{485CF2BB-1092-4023-86EE-FCD51928D9BF}"/>
                </a:ext>
              </a:extLst>
            </p:cNvPr>
            <p:cNvSpPr/>
            <p:nvPr/>
          </p:nvSpPr>
          <p:spPr>
            <a:xfrm>
              <a:off x="4226767" y="2528594"/>
              <a:ext cx="3844213" cy="3844213"/>
            </a:xfrm>
            <a:prstGeom prst="donut">
              <a:avLst>
                <a:gd name="adj" fmla="val 83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5BC76C9-89AD-45BE-BA0A-ADA212E2DE8B}"/>
                </a:ext>
              </a:extLst>
            </p:cNvPr>
            <p:cNvGrpSpPr/>
            <p:nvPr/>
          </p:nvGrpSpPr>
          <p:grpSpPr>
            <a:xfrm>
              <a:off x="5769428" y="2808514"/>
              <a:ext cx="653143" cy="2108718"/>
              <a:chOff x="5769428" y="2808514"/>
              <a:chExt cx="653143" cy="2108718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29DB0026-8DC0-453F-B180-12FB27E2E13F}"/>
                  </a:ext>
                </a:extLst>
              </p:cNvPr>
              <p:cNvGrpSpPr/>
              <p:nvPr/>
            </p:nvGrpSpPr>
            <p:grpSpPr>
              <a:xfrm>
                <a:off x="5769428" y="4264089"/>
                <a:ext cx="653143" cy="653143"/>
                <a:chOff x="5769428" y="4264089"/>
                <a:chExt cx="653143" cy="653143"/>
              </a:xfrm>
            </p:grpSpPr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4ECBCC54-9464-41B4-8E71-48A1F195093D}"/>
                    </a:ext>
                  </a:extLst>
                </p:cNvPr>
                <p:cNvSpPr/>
                <p:nvPr/>
              </p:nvSpPr>
              <p:spPr>
                <a:xfrm>
                  <a:off x="5769428" y="4264089"/>
                  <a:ext cx="653143" cy="653143"/>
                </a:xfrm>
                <a:prstGeom prst="ellipse">
                  <a:avLst/>
                </a:prstGeom>
                <a:solidFill>
                  <a:srgbClr val="55687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289AC607-2FA0-4834-B04F-1D6BFCAF9CB2}"/>
                    </a:ext>
                  </a:extLst>
                </p:cNvPr>
                <p:cNvSpPr/>
                <p:nvPr/>
              </p:nvSpPr>
              <p:spPr>
                <a:xfrm>
                  <a:off x="5945155" y="4416490"/>
                  <a:ext cx="301689" cy="3016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AFF321EF-3585-4C67-9E28-E721BA998E88}"/>
                  </a:ext>
                </a:extLst>
              </p:cNvPr>
              <p:cNvSpPr/>
              <p:nvPr/>
            </p:nvSpPr>
            <p:spPr>
              <a:xfrm>
                <a:off x="5945155" y="2808514"/>
                <a:ext cx="301689" cy="1492897"/>
              </a:xfrm>
              <a:prstGeom prst="triangle">
                <a:avLst/>
              </a:prstGeom>
              <a:solidFill>
                <a:srgbClr val="5568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3B8B940-B72F-4F62-B941-066D1CE460C9}"/>
              </a:ext>
            </a:extLst>
          </p:cNvPr>
          <p:cNvGrpSpPr/>
          <p:nvPr/>
        </p:nvGrpSpPr>
        <p:grpSpPr>
          <a:xfrm rot="16200000">
            <a:off x="4061928" y="2453950"/>
            <a:ext cx="3844213" cy="3844213"/>
            <a:chOff x="4226767" y="2528594"/>
            <a:chExt cx="3844213" cy="3844213"/>
          </a:xfrm>
        </p:grpSpPr>
        <p:sp>
          <p:nvSpPr>
            <p:cNvPr id="86" name="Circle: Hollow 85">
              <a:extLst>
                <a:ext uri="{FF2B5EF4-FFF2-40B4-BE49-F238E27FC236}">
                  <a16:creationId xmlns:a16="http://schemas.microsoft.com/office/drawing/2014/main" id="{3F686728-0A5D-4CC3-A9A9-CE4ED865ECAC}"/>
                </a:ext>
              </a:extLst>
            </p:cNvPr>
            <p:cNvSpPr/>
            <p:nvPr/>
          </p:nvSpPr>
          <p:spPr>
            <a:xfrm>
              <a:off x="4226767" y="2528594"/>
              <a:ext cx="3844213" cy="3844213"/>
            </a:xfrm>
            <a:prstGeom prst="donut">
              <a:avLst>
                <a:gd name="adj" fmla="val 83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7DED5CE-1498-448C-BB60-9C443918C187}"/>
                </a:ext>
              </a:extLst>
            </p:cNvPr>
            <p:cNvGrpSpPr/>
            <p:nvPr/>
          </p:nvGrpSpPr>
          <p:grpSpPr>
            <a:xfrm>
              <a:off x="5769428" y="2808514"/>
              <a:ext cx="653143" cy="2108718"/>
              <a:chOff x="5769428" y="2808514"/>
              <a:chExt cx="653143" cy="2108718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7EB5ED10-07E4-4E92-92EA-225A6D90734D}"/>
                  </a:ext>
                </a:extLst>
              </p:cNvPr>
              <p:cNvGrpSpPr/>
              <p:nvPr/>
            </p:nvGrpSpPr>
            <p:grpSpPr>
              <a:xfrm>
                <a:off x="5769428" y="4264089"/>
                <a:ext cx="653143" cy="653143"/>
                <a:chOff x="5769428" y="4264089"/>
                <a:chExt cx="653143" cy="653143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EE50EE9-6EF6-4F5F-8F5A-276F07726675}"/>
                    </a:ext>
                  </a:extLst>
                </p:cNvPr>
                <p:cNvSpPr/>
                <p:nvPr/>
              </p:nvSpPr>
              <p:spPr>
                <a:xfrm>
                  <a:off x="5769428" y="4264089"/>
                  <a:ext cx="653143" cy="653143"/>
                </a:xfrm>
                <a:prstGeom prst="ellipse">
                  <a:avLst/>
                </a:prstGeom>
                <a:solidFill>
                  <a:srgbClr val="55687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D25220B-6CED-4EF7-8344-05E56C993695}"/>
                    </a:ext>
                  </a:extLst>
                </p:cNvPr>
                <p:cNvSpPr/>
                <p:nvPr/>
              </p:nvSpPr>
              <p:spPr>
                <a:xfrm>
                  <a:off x="5945155" y="4416490"/>
                  <a:ext cx="301689" cy="3016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0B4BD3EC-DB97-410F-B3CD-292735D7214A}"/>
                  </a:ext>
                </a:extLst>
              </p:cNvPr>
              <p:cNvSpPr/>
              <p:nvPr/>
            </p:nvSpPr>
            <p:spPr>
              <a:xfrm>
                <a:off x="5945155" y="2808514"/>
                <a:ext cx="301689" cy="1492897"/>
              </a:xfrm>
              <a:prstGeom prst="triangle">
                <a:avLst/>
              </a:prstGeom>
              <a:solidFill>
                <a:srgbClr val="5568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7CD2A62-90E3-47FC-B659-B76D9818EF9D}"/>
              </a:ext>
            </a:extLst>
          </p:cNvPr>
          <p:cNvGrpSpPr/>
          <p:nvPr/>
        </p:nvGrpSpPr>
        <p:grpSpPr>
          <a:xfrm rot="16200000">
            <a:off x="8217156" y="2506822"/>
            <a:ext cx="3844213" cy="3844213"/>
            <a:chOff x="4226767" y="2528594"/>
            <a:chExt cx="3844213" cy="3844213"/>
          </a:xfrm>
        </p:grpSpPr>
        <p:sp>
          <p:nvSpPr>
            <p:cNvPr id="117" name="Circle: Hollow 116">
              <a:extLst>
                <a:ext uri="{FF2B5EF4-FFF2-40B4-BE49-F238E27FC236}">
                  <a16:creationId xmlns:a16="http://schemas.microsoft.com/office/drawing/2014/main" id="{4D91269E-FD8F-4244-A4AB-92038F6EB3AD}"/>
                </a:ext>
              </a:extLst>
            </p:cNvPr>
            <p:cNvSpPr/>
            <p:nvPr/>
          </p:nvSpPr>
          <p:spPr>
            <a:xfrm>
              <a:off x="4226767" y="2528594"/>
              <a:ext cx="3844213" cy="3844213"/>
            </a:xfrm>
            <a:prstGeom prst="donut">
              <a:avLst>
                <a:gd name="adj" fmla="val 83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B0508A64-7355-4E17-8B4A-7B693833B0AE}"/>
                </a:ext>
              </a:extLst>
            </p:cNvPr>
            <p:cNvGrpSpPr/>
            <p:nvPr/>
          </p:nvGrpSpPr>
          <p:grpSpPr>
            <a:xfrm>
              <a:off x="5769428" y="2808514"/>
              <a:ext cx="653143" cy="2108718"/>
              <a:chOff x="5769428" y="2808514"/>
              <a:chExt cx="653143" cy="2108718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6FE1B176-6499-4F1B-BD0F-450944D198DE}"/>
                  </a:ext>
                </a:extLst>
              </p:cNvPr>
              <p:cNvGrpSpPr/>
              <p:nvPr/>
            </p:nvGrpSpPr>
            <p:grpSpPr>
              <a:xfrm>
                <a:off x="5769428" y="4264089"/>
                <a:ext cx="653143" cy="653143"/>
                <a:chOff x="5769428" y="4264089"/>
                <a:chExt cx="653143" cy="653143"/>
              </a:xfrm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7B54B5BA-243D-4DAD-AE49-8ECC1B897FC7}"/>
                    </a:ext>
                  </a:extLst>
                </p:cNvPr>
                <p:cNvSpPr/>
                <p:nvPr/>
              </p:nvSpPr>
              <p:spPr>
                <a:xfrm>
                  <a:off x="5769428" y="4264089"/>
                  <a:ext cx="653143" cy="653143"/>
                </a:xfrm>
                <a:prstGeom prst="ellipse">
                  <a:avLst/>
                </a:prstGeom>
                <a:solidFill>
                  <a:srgbClr val="55687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7D1C2540-D081-4397-BDD8-02AF10B6BC27}"/>
                    </a:ext>
                  </a:extLst>
                </p:cNvPr>
                <p:cNvSpPr/>
                <p:nvPr/>
              </p:nvSpPr>
              <p:spPr>
                <a:xfrm>
                  <a:off x="5945155" y="4416490"/>
                  <a:ext cx="301689" cy="3016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43B3D635-7027-41E9-B627-04615B417439}"/>
                  </a:ext>
                </a:extLst>
              </p:cNvPr>
              <p:cNvSpPr/>
              <p:nvPr/>
            </p:nvSpPr>
            <p:spPr>
              <a:xfrm>
                <a:off x="5945155" y="2808514"/>
                <a:ext cx="301689" cy="1492897"/>
              </a:xfrm>
              <a:prstGeom prst="triangle">
                <a:avLst/>
              </a:prstGeom>
              <a:solidFill>
                <a:srgbClr val="5568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B4A9E5A-6D64-48CE-B216-FC0799D2B0A1}"/>
              </a:ext>
            </a:extLst>
          </p:cNvPr>
          <p:cNvGrpSpPr/>
          <p:nvPr/>
        </p:nvGrpSpPr>
        <p:grpSpPr>
          <a:xfrm>
            <a:off x="674026" y="4943897"/>
            <a:ext cx="3101876" cy="1495002"/>
            <a:chOff x="206929" y="3319859"/>
            <a:chExt cx="3101876" cy="149500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43688DD-DB3D-49C5-9B34-A4F3D1B5CF70}"/>
                </a:ext>
              </a:extLst>
            </p:cNvPr>
            <p:cNvSpPr txBox="1"/>
            <p:nvPr/>
          </p:nvSpPr>
          <p:spPr>
            <a:xfrm>
              <a:off x="636125" y="3319859"/>
              <a:ext cx="224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CDC0"/>
                  </a:solidFill>
                  <a:latin typeface="Montserrat ExtraBold" panose="00000900000000000000" pitchFamily="50" charset="0"/>
                </a:rPr>
                <a:t>85 %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E44F087-862F-470E-AA96-E8CF181E9C7D}"/>
                </a:ext>
              </a:extLst>
            </p:cNvPr>
            <p:cNvSpPr txBox="1"/>
            <p:nvPr/>
          </p:nvSpPr>
          <p:spPr>
            <a:xfrm>
              <a:off x="206929" y="3682595"/>
              <a:ext cx="3101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D7373"/>
                  </a:solidFill>
                  <a:latin typeface="Montserrat ExtraBold" panose="00000900000000000000" pitchFamily="50" charset="0"/>
                </a:rPr>
                <a:t>WORKING HOURS 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0931BE9-2935-4EEC-80AA-251C8152DC92}"/>
                </a:ext>
              </a:extLst>
            </p:cNvPr>
            <p:cNvSpPr txBox="1"/>
            <p:nvPr/>
          </p:nvSpPr>
          <p:spPr>
            <a:xfrm>
              <a:off x="312125" y="4076197"/>
              <a:ext cx="289148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Montserrat ExtraBold" panose="00000900000000000000" pitchFamily="50" charset="0"/>
                </a:rPr>
                <a:t>add some brief text that would be perfect to explain the main point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28D67D7-E26F-46A8-B05E-1C5891A1221C}"/>
              </a:ext>
            </a:extLst>
          </p:cNvPr>
          <p:cNvGrpSpPr/>
          <p:nvPr/>
        </p:nvGrpSpPr>
        <p:grpSpPr>
          <a:xfrm>
            <a:off x="4450429" y="4943897"/>
            <a:ext cx="3101876" cy="1495002"/>
            <a:chOff x="206929" y="3319859"/>
            <a:chExt cx="3101876" cy="149500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D1CF72F-11D9-4D42-A9BB-C74B16FD2ED8}"/>
                </a:ext>
              </a:extLst>
            </p:cNvPr>
            <p:cNvSpPr txBox="1"/>
            <p:nvPr/>
          </p:nvSpPr>
          <p:spPr>
            <a:xfrm>
              <a:off x="636125" y="3319859"/>
              <a:ext cx="2243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5969"/>
                  </a:solidFill>
                  <a:latin typeface="Montserrat ExtraBold" panose="00000900000000000000" pitchFamily="50" charset="0"/>
                </a:rPr>
                <a:t>60 %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63B0A70-98EF-40E5-B516-CD11FE3BA145}"/>
                </a:ext>
              </a:extLst>
            </p:cNvPr>
            <p:cNvSpPr txBox="1"/>
            <p:nvPr/>
          </p:nvSpPr>
          <p:spPr>
            <a:xfrm>
              <a:off x="206929" y="3682595"/>
              <a:ext cx="3101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D7373"/>
                  </a:solidFill>
                  <a:latin typeface="Montserrat ExtraBold" panose="00000900000000000000" pitchFamily="50" charset="0"/>
                </a:rPr>
                <a:t>TRAINING HOURS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ADE308A-291A-4717-AF1A-15D63C5F746E}"/>
                </a:ext>
              </a:extLst>
            </p:cNvPr>
            <p:cNvSpPr txBox="1"/>
            <p:nvPr/>
          </p:nvSpPr>
          <p:spPr>
            <a:xfrm>
              <a:off x="312125" y="4076197"/>
              <a:ext cx="289148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Montserrat ExtraBold" panose="00000900000000000000" pitchFamily="50" charset="0"/>
                </a:rPr>
                <a:t>add some brief text that would be perfect to explain the main point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B27FCF4-0138-462F-824C-497DC011E90C}"/>
              </a:ext>
            </a:extLst>
          </p:cNvPr>
          <p:cNvGrpSpPr/>
          <p:nvPr/>
        </p:nvGrpSpPr>
        <p:grpSpPr>
          <a:xfrm>
            <a:off x="8238819" y="4943897"/>
            <a:ext cx="3101876" cy="1495002"/>
            <a:chOff x="206929" y="3319859"/>
            <a:chExt cx="3101876" cy="149500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C0CD514-F98D-46DA-A8FD-7AFDD390A357}"/>
                </a:ext>
              </a:extLst>
            </p:cNvPr>
            <p:cNvSpPr txBox="1"/>
            <p:nvPr/>
          </p:nvSpPr>
          <p:spPr>
            <a:xfrm>
              <a:off x="636125" y="3319859"/>
              <a:ext cx="2243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C730"/>
                  </a:solidFill>
                  <a:latin typeface="Montserrat ExtraBold" panose="00000900000000000000" pitchFamily="50" charset="0"/>
                </a:rPr>
                <a:t>50 %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CA50254-4CAD-46F9-B2A0-0C2E99EEABFF}"/>
                </a:ext>
              </a:extLst>
            </p:cNvPr>
            <p:cNvSpPr txBox="1"/>
            <p:nvPr/>
          </p:nvSpPr>
          <p:spPr>
            <a:xfrm>
              <a:off x="206929" y="3682595"/>
              <a:ext cx="3101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D7373"/>
                  </a:solidFill>
                  <a:latin typeface="Montserrat ExtraBold" panose="00000900000000000000" pitchFamily="50" charset="0"/>
                </a:rPr>
                <a:t>BREAKING HOURS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CA1DCEC-7DC3-4237-8CB8-86C57FB45F68}"/>
                </a:ext>
              </a:extLst>
            </p:cNvPr>
            <p:cNvSpPr txBox="1"/>
            <p:nvPr/>
          </p:nvSpPr>
          <p:spPr>
            <a:xfrm>
              <a:off x="312125" y="4076197"/>
              <a:ext cx="289148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Montserrat ExtraBold" panose="00000900000000000000" pitchFamily="50" charset="0"/>
                </a:rPr>
                <a:t>add some brief text that would be perfect to explain the main point</a:t>
              </a: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6D2922B1-98A3-43A3-A9A7-3D9B7FDCEB0E}"/>
              </a:ext>
            </a:extLst>
          </p:cNvPr>
          <p:cNvSpPr txBox="1"/>
          <p:nvPr/>
        </p:nvSpPr>
        <p:spPr>
          <a:xfrm>
            <a:off x="2456543" y="335008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65000"/>
                  </a:schemeClr>
                </a:solidFill>
                <a:latin typeface="Montserrat ExtraBold" panose="00000900000000000000" pitchFamily="50" charset="0"/>
              </a:rPr>
              <a:t>P E R C E N T A G E 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656A55C-DC5E-4C9F-BD90-2AD614F850A0}"/>
              </a:ext>
            </a:extLst>
          </p:cNvPr>
          <p:cNvSpPr txBox="1"/>
          <p:nvPr/>
        </p:nvSpPr>
        <p:spPr>
          <a:xfrm>
            <a:off x="2192559" y="993545"/>
            <a:ext cx="780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300" dirty="0">
                <a:solidFill>
                  <a:schemeClr val="bg1">
                    <a:lumMod val="65000"/>
                  </a:schemeClr>
                </a:solidFill>
                <a:latin typeface="Montserrat ExtraBold" panose="00000900000000000000" pitchFamily="50" charset="0"/>
              </a:rPr>
              <a:t>This is a demo text you may write a brief text here to explain the tittle</a:t>
            </a:r>
          </a:p>
        </p:txBody>
      </p:sp>
    </p:spTree>
    <p:extLst>
      <p:ext uri="{BB962C8B-B14F-4D97-AF65-F5344CB8AC3E}">
        <p14:creationId xmlns:p14="http://schemas.microsoft.com/office/powerpoint/2010/main" val="327132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0">
                                      <p:cBhvr>
                                        <p:cTn id="6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500000">
                                      <p:cBhvr>
                                        <p:cTn id="19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32" dur="1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6" grpId="0" animBg="1"/>
      <p:bldP spid="1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A8ED6C32-8549-49FF-A8AE-0E74F2D94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02"/>
            <a:ext cx="12192000" cy="686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7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78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Montserrat ExtraBold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Nahid Ahmed</dc:creator>
  <cp:lastModifiedBy>Khaled Ismail</cp:lastModifiedBy>
  <cp:revision>30</cp:revision>
  <dcterms:created xsi:type="dcterms:W3CDTF">2019-01-17T08:35:04Z</dcterms:created>
  <dcterms:modified xsi:type="dcterms:W3CDTF">2020-04-18T14:40:05Z</dcterms:modified>
</cp:coreProperties>
</file>