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6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05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820-48B9-9227-6747B21474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820-48B9-9227-6747B21474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820-48B9-9227-6747B214740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820-48B9-9227-6747B2147405}"/>
              </c:ext>
            </c:extLst>
          </c:dPt>
          <c:dLbls>
            <c:dLbl>
              <c:idx val="0"/>
              <c:layout>
                <c:manualLayout>
                  <c:x val="-0.2250651484064205"/>
                  <c:y val="-7.14019079064478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20-48B9-9227-6747B2147405}"/>
                </c:ext>
              </c:extLst>
            </c:dLbl>
            <c:dLbl>
              <c:idx val="1"/>
              <c:layout>
                <c:manualLayout>
                  <c:x val="0.15090891098253689"/>
                  <c:y val="-0.132951456616947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20-48B9-9227-6747B2147405}"/>
                </c:ext>
              </c:extLst>
            </c:dLbl>
            <c:dLbl>
              <c:idx val="2"/>
              <c:layout>
                <c:manualLayout>
                  <c:x val="4.7838920152793632E-2"/>
                  <c:y val="-2.0331123390518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20-48B9-9227-6747B2147405}"/>
                </c:ext>
              </c:extLst>
            </c:dLbl>
            <c:dLbl>
              <c:idx val="3"/>
              <c:layout>
                <c:manualLayout>
                  <c:x val="3.1962896745548405E-2"/>
                  <c:y val="-2.71558584264616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820-48B9-9227-6747B2147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20-48B9-9227-6747B2147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045-4AC0-8DDE-5F99B351EB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045-4AC0-8DDE-5F99B351EB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045-4AC0-8DDE-5F99B351EB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045-4AC0-8DDE-5F99B351EBED}"/>
              </c:ext>
            </c:extLst>
          </c:dPt>
          <c:dLbls>
            <c:dLbl>
              <c:idx val="0"/>
              <c:layout>
                <c:manualLayout>
                  <c:x val="-0.2250651484064205"/>
                  <c:y val="-7.14019079064478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45-4AC0-8DDE-5F99B351EBED}"/>
                </c:ext>
              </c:extLst>
            </c:dLbl>
            <c:dLbl>
              <c:idx val="1"/>
              <c:layout>
                <c:manualLayout>
                  <c:x val="0.15090891098253689"/>
                  <c:y val="-0.132951456616947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45-4AC0-8DDE-5F99B351EBED}"/>
                </c:ext>
              </c:extLst>
            </c:dLbl>
            <c:dLbl>
              <c:idx val="2"/>
              <c:layout>
                <c:manualLayout>
                  <c:x val="4.7838920152793632E-2"/>
                  <c:y val="-2.0331123390518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45-4AC0-8DDE-5F99B351EBED}"/>
                </c:ext>
              </c:extLst>
            </c:dLbl>
            <c:dLbl>
              <c:idx val="3"/>
              <c:layout>
                <c:manualLayout>
                  <c:x val="3.1962896745548405E-2"/>
                  <c:y val="-2.71558584264616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045-4AC0-8DDE-5F99B351E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45-4AC0-8DDE-5F99B351E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6887-51C3-41FF-8A12-B9542924A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569E3-C308-4A96-9713-8F6D17869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8BE9D-6487-4C92-BB7B-7F340756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0EECC-614B-4496-9E76-50A836C3A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C69DD-0028-4735-8E02-C7D16784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3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78B3-7C14-4485-B68B-15184ED45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A6F4-2FCC-465D-BFC6-3AE0C1ADB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B5261-79DC-4CCA-A269-85E63135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80821-B173-4898-B4C5-CFDA57357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8F352-27A7-4A24-8D74-922C613B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2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4AC2A-901A-4F1D-9F49-B3C051C48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7C2A4-FCE6-4864-AE6A-E8E277908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0294C-A1F7-4A21-A4E9-558590D02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53829-F13E-4EF3-B66B-121690721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5C028-B159-4EC8-8CB5-8B084AB84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2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CBB71-58DC-4E90-9FC6-38EEC916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F3F8-1BCC-4217-81C9-11F252D79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0984D-CB52-4642-B2F7-E7701854F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B1BC95-5BBA-4B76-91CD-C33582A5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70F80-7831-4D00-8132-26C0FAFAC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2B952-D54A-4C69-8308-888D3296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08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F96B-20A1-4279-9E75-8F4EBB6C2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CAD3A-8D7F-4792-BDA1-781A7289C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504D1-6050-4F18-B1DB-5C0B2AC22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E599F8-9ECE-4DF0-B0ED-ED059F9BA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C2EDB-83ED-4290-B15F-E99F3F2164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569180-043E-41AD-808E-2D6AB2AF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A82A47-FA16-4EAA-AC55-1EB4A659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59E32B-EE68-4FDB-BD0F-AA241FF1B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0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C52E-AC60-4CE5-8867-47939802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A6A35-3205-4BD7-B91F-44221BE24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5350F0-2C85-43DC-B4AF-F93B5DA1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B6FD49-A191-4024-8391-78A2DEA3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3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576BFD-DD9A-4D01-BE6E-468EEAF5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0718B-8F5E-4CF8-936D-2C99A8074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E6610-F67A-4136-9A6F-93741298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4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355F-9BE1-442A-BC8A-3D7166CDB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37CE1-78A2-419E-9EB1-880417157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2F199-4554-4A68-A42E-1F038F880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CA668-E95E-483E-9441-257D060CA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EB650-C92B-49B0-AE0F-B368CBD68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13F27-8AD4-44A9-8DEB-F3317FD5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49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915-A8EF-4D6F-A94B-1147EA63F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48AB8-DADC-432F-B76E-0EF0583028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14EC2-31A6-4C5B-A6FC-8BEE4094A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04E71-49E3-4BAD-BE0E-186460219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61020A-0BB0-47FC-9021-6FD1759D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9BF74-E620-42E5-907B-B408209B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6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3C21-46BE-4F60-A374-83D6CFE2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25873-3F07-4D18-AFD7-263100488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04F6E-6E93-499E-ADAF-0E47BD21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D0C63-0973-4B0E-920B-86961CD7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056D0-B8C9-4918-A684-DE49ABA2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64F056-D1DF-46D0-B7C7-EAF0775BC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F772C1-22B1-4554-98E0-E7904C296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C4C7D-C850-4E9F-BEB6-9ADBEF8C4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1C45A-538C-41D4-92D3-389F85017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2DDE-F84A-4655-A472-B754A1C8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C73A7E-3D90-48C2-98B3-9C45E7D8B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BE24D-9542-4423-BC20-5AF6F81B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D9BA6-15D7-4D44-BA0C-31FF10631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B6E01-DE84-4C88-BABB-6CA115C1254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22E1-A924-41CA-94C3-D4580E3A5A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34B1E-4376-42A7-84D4-E3601FB45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75F5-AB58-4539-935A-D0F1959E3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3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softgram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softgram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758BCEE7-BE0F-4D40-969F-046DA81A30C8}"/>
              </a:ext>
            </a:extLst>
          </p:cNvPr>
          <p:cNvSpPr/>
          <p:nvPr/>
        </p:nvSpPr>
        <p:spPr>
          <a:xfrm>
            <a:off x="8672884" y="104961"/>
            <a:ext cx="240642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2"/>
              </a:rPr>
              <a:t>https://softgrame.com/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AA0EC1C-ED50-4484-9F35-1957893EE4CC}"/>
              </a:ext>
            </a:extLst>
          </p:cNvPr>
          <p:cNvGrpSpPr/>
          <p:nvPr/>
        </p:nvGrpSpPr>
        <p:grpSpPr>
          <a:xfrm>
            <a:off x="291151" y="3957130"/>
            <a:ext cx="2971409" cy="3326195"/>
            <a:chOff x="116851" y="2558219"/>
            <a:chExt cx="2971409" cy="3326195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29E8DC1-681F-492A-BD9C-4BB86CFC204B}"/>
                </a:ext>
              </a:extLst>
            </p:cNvPr>
            <p:cNvSpPr/>
            <p:nvPr/>
          </p:nvSpPr>
          <p:spPr>
            <a:xfrm>
              <a:off x="116851" y="2913005"/>
              <a:ext cx="2971409" cy="2971409"/>
            </a:xfrm>
            <a:prstGeom prst="ellipse">
              <a:avLst/>
            </a:prstGeom>
            <a:gradFill flip="none" rotWithShape="1">
              <a:gsLst>
                <a:gs pos="86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aphic 19" descr="City">
              <a:extLst>
                <a:ext uri="{FF2B5EF4-FFF2-40B4-BE49-F238E27FC236}">
                  <a16:creationId xmlns:a16="http://schemas.microsoft.com/office/drawing/2014/main" id="{AACEB4BA-3BD5-4102-AAA2-F8301BA6F108}"/>
                </a:ext>
              </a:extLst>
            </p:cNvPr>
            <p:cNvGrpSpPr/>
            <p:nvPr/>
          </p:nvGrpSpPr>
          <p:grpSpPr>
            <a:xfrm>
              <a:off x="166313" y="2558219"/>
              <a:ext cx="2809209" cy="2569436"/>
              <a:chOff x="385511" y="2280976"/>
              <a:chExt cx="2590011" cy="2590011"/>
            </a:xfrm>
            <a:scene3d>
              <a:camera prst="perspectiveHeroicExtremeLeftFacing"/>
              <a:lightRig rig="threePt" dir="t"/>
            </a:scene3d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4B882C3-46A2-4723-A7A2-B1532C991D3E}"/>
                  </a:ext>
                </a:extLst>
              </p:cNvPr>
              <p:cNvSpPr/>
              <p:nvPr/>
            </p:nvSpPr>
            <p:spPr>
              <a:xfrm>
                <a:off x="601345" y="3441085"/>
                <a:ext cx="647502" cy="971254"/>
              </a:xfrm>
              <a:custGeom>
                <a:avLst/>
                <a:gdLst>
                  <a:gd name="connsiteX0" fmla="*/ 161876 w 647502"/>
                  <a:gd name="connsiteY0" fmla="*/ 593544 h 971254"/>
                  <a:gd name="connsiteX1" fmla="*/ 269793 w 647502"/>
                  <a:gd name="connsiteY1" fmla="*/ 593544 h 971254"/>
                  <a:gd name="connsiteX2" fmla="*/ 269793 w 647502"/>
                  <a:gd name="connsiteY2" fmla="*/ 701461 h 971254"/>
                  <a:gd name="connsiteX3" fmla="*/ 161876 w 647502"/>
                  <a:gd name="connsiteY3" fmla="*/ 701461 h 971254"/>
                  <a:gd name="connsiteX4" fmla="*/ 161876 w 647502"/>
                  <a:gd name="connsiteY4" fmla="*/ 593544 h 971254"/>
                  <a:gd name="connsiteX5" fmla="*/ 161876 w 647502"/>
                  <a:gd name="connsiteY5" fmla="*/ 377710 h 971254"/>
                  <a:gd name="connsiteX6" fmla="*/ 269793 w 647502"/>
                  <a:gd name="connsiteY6" fmla="*/ 377710 h 971254"/>
                  <a:gd name="connsiteX7" fmla="*/ 269793 w 647502"/>
                  <a:gd name="connsiteY7" fmla="*/ 485627 h 971254"/>
                  <a:gd name="connsiteX8" fmla="*/ 161876 w 647502"/>
                  <a:gd name="connsiteY8" fmla="*/ 485627 h 971254"/>
                  <a:gd name="connsiteX9" fmla="*/ 161876 w 647502"/>
                  <a:gd name="connsiteY9" fmla="*/ 377710 h 971254"/>
                  <a:gd name="connsiteX10" fmla="*/ 161876 w 647502"/>
                  <a:gd name="connsiteY10" fmla="*/ 161876 h 971254"/>
                  <a:gd name="connsiteX11" fmla="*/ 269793 w 647502"/>
                  <a:gd name="connsiteY11" fmla="*/ 161876 h 971254"/>
                  <a:gd name="connsiteX12" fmla="*/ 269793 w 647502"/>
                  <a:gd name="connsiteY12" fmla="*/ 269793 h 971254"/>
                  <a:gd name="connsiteX13" fmla="*/ 161876 w 647502"/>
                  <a:gd name="connsiteY13" fmla="*/ 269793 h 971254"/>
                  <a:gd name="connsiteX14" fmla="*/ 161876 w 647502"/>
                  <a:gd name="connsiteY14" fmla="*/ 161876 h 971254"/>
                  <a:gd name="connsiteX15" fmla="*/ 377710 w 647502"/>
                  <a:gd name="connsiteY15" fmla="*/ 593544 h 971254"/>
                  <a:gd name="connsiteX16" fmla="*/ 485627 w 647502"/>
                  <a:gd name="connsiteY16" fmla="*/ 593544 h 971254"/>
                  <a:gd name="connsiteX17" fmla="*/ 485627 w 647502"/>
                  <a:gd name="connsiteY17" fmla="*/ 701461 h 971254"/>
                  <a:gd name="connsiteX18" fmla="*/ 377710 w 647502"/>
                  <a:gd name="connsiteY18" fmla="*/ 701461 h 971254"/>
                  <a:gd name="connsiteX19" fmla="*/ 377710 w 647502"/>
                  <a:gd name="connsiteY19" fmla="*/ 593544 h 971254"/>
                  <a:gd name="connsiteX20" fmla="*/ 377710 w 647502"/>
                  <a:gd name="connsiteY20" fmla="*/ 377710 h 971254"/>
                  <a:gd name="connsiteX21" fmla="*/ 485627 w 647502"/>
                  <a:gd name="connsiteY21" fmla="*/ 377710 h 971254"/>
                  <a:gd name="connsiteX22" fmla="*/ 485627 w 647502"/>
                  <a:gd name="connsiteY22" fmla="*/ 485627 h 971254"/>
                  <a:gd name="connsiteX23" fmla="*/ 377710 w 647502"/>
                  <a:gd name="connsiteY23" fmla="*/ 485627 h 971254"/>
                  <a:gd name="connsiteX24" fmla="*/ 377710 w 647502"/>
                  <a:gd name="connsiteY24" fmla="*/ 377710 h 971254"/>
                  <a:gd name="connsiteX25" fmla="*/ 377710 w 647502"/>
                  <a:gd name="connsiteY25" fmla="*/ 161876 h 971254"/>
                  <a:gd name="connsiteX26" fmla="*/ 485627 w 647502"/>
                  <a:gd name="connsiteY26" fmla="*/ 161876 h 971254"/>
                  <a:gd name="connsiteX27" fmla="*/ 485627 w 647502"/>
                  <a:gd name="connsiteY27" fmla="*/ 269793 h 971254"/>
                  <a:gd name="connsiteX28" fmla="*/ 377710 w 647502"/>
                  <a:gd name="connsiteY28" fmla="*/ 269793 h 971254"/>
                  <a:gd name="connsiteX29" fmla="*/ 377710 w 647502"/>
                  <a:gd name="connsiteY29" fmla="*/ 161876 h 971254"/>
                  <a:gd name="connsiteX30" fmla="*/ 0 w 647502"/>
                  <a:gd name="connsiteY30" fmla="*/ 971254 h 971254"/>
                  <a:gd name="connsiteX31" fmla="*/ 269793 w 647502"/>
                  <a:gd name="connsiteY31" fmla="*/ 971254 h 971254"/>
                  <a:gd name="connsiteX32" fmla="*/ 269793 w 647502"/>
                  <a:gd name="connsiteY32" fmla="*/ 809378 h 971254"/>
                  <a:gd name="connsiteX33" fmla="*/ 377710 w 647502"/>
                  <a:gd name="connsiteY33" fmla="*/ 809378 h 971254"/>
                  <a:gd name="connsiteX34" fmla="*/ 377710 w 647502"/>
                  <a:gd name="connsiteY34" fmla="*/ 971254 h 971254"/>
                  <a:gd name="connsiteX35" fmla="*/ 647503 w 647502"/>
                  <a:gd name="connsiteY35" fmla="*/ 971254 h 971254"/>
                  <a:gd name="connsiteX36" fmla="*/ 647503 w 647502"/>
                  <a:gd name="connsiteY36" fmla="*/ 0 h 971254"/>
                  <a:gd name="connsiteX37" fmla="*/ 0 w 647502"/>
                  <a:gd name="connsiteY37" fmla="*/ 0 h 971254"/>
                  <a:gd name="connsiteX38" fmla="*/ 0 w 647502"/>
                  <a:gd name="connsiteY38" fmla="*/ 971254 h 9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47502" h="971254">
                    <a:moveTo>
                      <a:pt x="161876" y="593544"/>
                    </a:moveTo>
                    <a:lnTo>
                      <a:pt x="269793" y="593544"/>
                    </a:lnTo>
                    <a:lnTo>
                      <a:pt x="269793" y="701461"/>
                    </a:lnTo>
                    <a:lnTo>
                      <a:pt x="161876" y="701461"/>
                    </a:lnTo>
                    <a:lnTo>
                      <a:pt x="161876" y="593544"/>
                    </a:lnTo>
                    <a:close/>
                    <a:moveTo>
                      <a:pt x="161876" y="377710"/>
                    </a:moveTo>
                    <a:lnTo>
                      <a:pt x="269793" y="377710"/>
                    </a:lnTo>
                    <a:lnTo>
                      <a:pt x="269793" y="485627"/>
                    </a:lnTo>
                    <a:lnTo>
                      <a:pt x="161876" y="485627"/>
                    </a:lnTo>
                    <a:lnTo>
                      <a:pt x="161876" y="377710"/>
                    </a:lnTo>
                    <a:close/>
                    <a:moveTo>
                      <a:pt x="161876" y="161876"/>
                    </a:moveTo>
                    <a:lnTo>
                      <a:pt x="269793" y="161876"/>
                    </a:lnTo>
                    <a:lnTo>
                      <a:pt x="269793" y="269793"/>
                    </a:lnTo>
                    <a:lnTo>
                      <a:pt x="161876" y="269793"/>
                    </a:lnTo>
                    <a:lnTo>
                      <a:pt x="161876" y="161876"/>
                    </a:lnTo>
                    <a:close/>
                    <a:moveTo>
                      <a:pt x="377710" y="593544"/>
                    </a:moveTo>
                    <a:lnTo>
                      <a:pt x="485627" y="593544"/>
                    </a:lnTo>
                    <a:lnTo>
                      <a:pt x="485627" y="701461"/>
                    </a:lnTo>
                    <a:lnTo>
                      <a:pt x="377710" y="701461"/>
                    </a:lnTo>
                    <a:lnTo>
                      <a:pt x="377710" y="593544"/>
                    </a:lnTo>
                    <a:close/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0" y="971254"/>
                    </a:moveTo>
                    <a:lnTo>
                      <a:pt x="269793" y="971254"/>
                    </a:lnTo>
                    <a:lnTo>
                      <a:pt x="269793" y="809378"/>
                    </a:lnTo>
                    <a:lnTo>
                      <a:pt x="377710" y="809378"/>
                    </a:lnTo>
                    <a:lnTo>
                      <a:pt x="377710" y="971254"/>
                    </a:lnTo>
                    <a:lnTo>
                      <a:pt x="647503" y="971254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971254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543E4100-0304-4B80-948F-FF2FEF50ACE4}"/>
                  </a:ext>
                </a:extLst>
              </p:cNvPr>
              <p:cNvSpPr/>
              <p:nvPr/>
            </p:nvSpPr>
            <p:spPr>
              <a:xfrm>
                <a:off x="1356765" y="3656919"/>
                <a:ext cx="647502" cy="755419"/>
              </a:xfrm>
              <a:custGeom>
                <a:avLst/>
                <a:gdLst>
                  <a:gd name="connsiteX0" fmla="*/ 161876 w 647502"/>
                  <a:gd name="connsiteY0" fmla="*/ 377710 h 755419"/>
                  <a:gd name="connsiteX1" fmla="*/ 269793 w 647502"/>
                  <a:gd name="connsiteY1" fmla="*/ 377710 h 755419"/>
                  <a:gd name="connsiteX2" fmla="*/ 269793 w 647502"/>
                  <a:gd name="connsiteY2" fmla="*/ 485627 h 755419"/>
                  <a:gd name="connsiteX3" fmla="*/ 161876 w 647502"/>
                  <a:gd name="connsiteY3" fmla="*/ 485627 h 755419"/>
                  <a:gd name="connsiteX4" fmla="*/ 161876 w 647502"/>
                  <a:gd name="connsiteY4" fmla="*/ 377710 h 755419"/>
                  <a:gd name="connsiteX5" fmla="*/ 161876 w 647502"/>
                  <a:gd name="connsiteY5" fmla="*/ 161876 h 755419"/>
                  <a:gd name="connsiteX6" fmla="*/ 269793 w 647502"/>
                  <a:gd name="connsiteY6" fmla="*/ 161876 h 755419"/>
                  <a:gd name="connsiteX7" fmla="*/ 269793 w 647502"/>
                  <a:gd name="connsiteY7" fmla="*/ 269793 h 755419"/>
                  <a:gd name="connsiteX8" fmla="*/ 161876 w 647502"/>
                  <a:gd name="connsiteY8" fmla="*/ 269793 h 755419"/>
                  <a:gd name="connsiteX9" fmla="*/ 161876 w 647502"/>
                  <a:gd name="connsiteY9" fmla="*/ 161876 h 755419"/>
                  <a:gd name="connsiteX10" fmla="*/ 377710 w 647502"/>
                  <a:gd name="connsiteY10" fmla="*/ 377710 h 755419"/>
                  <a:gd name="connsiteX11" fmla="*/ 485627 w 647502"/>
                  <a:gd name="connsiteY11" fmla="*/ 377710 h 755419"/>
                  <a:gd name="connsiteX12" fmla="*/ 485627 w 647502"/>
                  <a:gd name="connsiteY12" fmla="*/ 485627 h 755419"/>
                  <a:gd name="connsiteX13" fmla="*/ 377710 w 647502"/>
                  <a:gd name="connsiteY13" fmla="*/ 485627 h 755419"/>
                  <a:gd name="connsiteX14" fmla="*/ 377710 w 647502"/>
                  <a:gd name="connsiteY14" fmla="*/ 377710 h 755419"/>
                  <a:gd name="connsiteX15" fmla="*/ 377710 w 647502"/>
                  <a:gd name="connsiteY15" fmla="*/ 161876 h 755419"/>
                  <a:gd name="connsiteX16" fmla="*/ 485627 w 647502"/>
                  <a:gd name="connsiteY16" fmla="*/ 161876 h 755419"/>
                  <a:gd name="connsiteX17" fmla="*/ 485627 w 647502"/>
                  <a:gd name="connsiteY17" fmla="*/ 269793 h 755419"/>
                  <a:gd name="connsiteX18" fmla="*/ 377710 w 647502"/>
                  <a:gd name="connsiteY18" fmla="*/ 269793 h 755419"/>
                  <a:gd name="connsiteX19" fmla="*/ 377710 w 647502"/>
                  <a:gd name="connsiteY19" fmla="*/ 161876 h 755419"/>
                  <a:gd name="connsiteX20" fmla="*/ 0 w 647502"/>
                  <a:gd name="connsiteY20" fmla="*/ 755420 h 755419"/>
                  <a:gd name="connsiteX21" fmla="*/ 269793 w 647502"/>
                  <a:gd name="connsiteY21" fmla="*/ 755420 h 755419"/>
                  <a:gd name="connsiteX22" fmla="*/ 269793 w 647502"/>
                  <a:gd name="connsiteY22" fmla="*/ 593544 h 755419"/>
                  <a:gd name="connsiteX23" fmla="*/ 377710 w 647502"/>
                  <a:gd name="connsiteY23" fmla="*/ 593544 h 755419"/>
                  <a:gd name="connsiteX24" fmla="*/ 377710 w 647502"/>
                  <a:gd name="connsiteY24" fmla="*/ 755420 h 755419"/>
                  <a:gd name="connsiteX25" fmla="*/ 647503 w 647502"/>
                  <a:gd name="connsiteY25" fmla="*/ 755420 h 755419"/>
                  <a:gd name="connsiteX26" fmla="*/ 647503 w 647502"/>
                  <a:gd name="connsiteY26" fmla="*/ 0 h 755419"/>
                  <a:gd name="connsiteX27" fmla="*/ 0 w 647502"/>
                  <a:gd name="connsiteY27" fmla="*/ 0 h 755419"/>
                  <a:gd name="connsiteX28" fmla="*/ 0 w 647502"/>
                  <a:gd name="connsiteY28" fmla="*/ 755420 h 755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647502" h="755419">
                    <a:moveTo>
                      <a:pt x="161876" y="377710"/>
                    </a:moveTo>
                    <a:lnTo>
                      <a:pt x="269793" y="377710"/>
                    </a:lnTo>
                    <a:lnTo>
                      <a:pt x="269793" y="485627"/>
                    </a:lnTo>
                    <a:lnTo>
                      <a:pt x="161876" y="485627"/>
                    </a:lnTo>
                    <a:lnTo>
                      <a:pt x="161876" y="377710"/>
                    </a:lnTo>
                    <a:close/>
                    <a:moveTo>
                      <a:pt x="161876" y="161876"/>
                    </a:moveTo>
                    <a:lnTo>
                      <a:pt x="269793" y="161876"/>
                    </a:lnTo>
                    <a:lnTo>
                      <a:pt x="269793" y="269793"/>
                    </a:lnTo>
                    <a:lnTo>
                      <a:pt x="161876" y="269793"/>
                    </a:lnTo>
                    <a:lnTo>
                      <a:pt x="161876" y="161876"/>
                    </a:lnTo>
                    <a:close/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0" y="755420"/>
                    </a:moveTo>
                    <a:lnTo>
                      <a:pt x="269793" y="755420"/>
                    </a:lnTo>
                    <a:lnTo>
                      <a:pt x="269793" y="593544"/>
                    </a:lnTo>
                    <a:lnTo>
                      <a:pt x="377710" y="593544"/>
                    </a:lnTo>
                    <a:lnTo>
                      <a:pt x="377710" y="755420"/>
                    </a:lnTo>
                    <a:lnTo>
                      <a:pt x="647503" y="755420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75542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91C0273-F05A-4E5A-B2AB-BBDF92A07E2C}"/>
                  </a:ext>
                </a:extLst>
              </p:cNvPr>
              <p:cNvSpPr/>
              <p:nvPr/>
            </p:nvSpPr>
            <p:spPr>
              <a:xfrm>
                <a:off x="2112185" y="2793582"/>
                <a:ext cx="647502" cy="1618756"/>
              </a:xfrm>
              <a:custGeom>
                <a:avLst/>
                <a:gdLst>
                  <a:gd name="connsiteX0" fmla="*/ 485627 w 647502"/>
                  <a:gd name="connsiteY0" fmla="*/ 296772 h 1618756"/>
                  <a:gd name="connsiteX1" fmla="*/ 377710 w 647502"/>
                  <a:gd name="connsiteY1" fmla="*/ 296772 h 1618756"/>
                  <a:gd name="connsiteX2" fmla="*/ 377710 w 647502"/>
                  <a:gd name="connsiteY2" fmla="*/ 188855 h 1618756"/>
                  <a:gd name="connsiteX3" fmla="*/ 485627 w 647502"/>
                  <a:gd name="connsiteY3" fmla="*/ 188855 h 1618756"/>
                  <a:gd name="connsiteX4" fmla="*/ 485627 w 647502"/>
                  <a:gd name="connsiteY4" fmla="*/ 296772 h 1618756"/>
                  <a:gd name="connsiteX5" fmla="*/ 485627 w 647502"/>
                  <a:gd name="connsiteY5" fmla="*/ 485627 h 1618756"/>
                  <a:gd name="connsiteX6" fmla="*/ 377710 w 647502"/>
                  <a:gd name="connsiteY6" fmla="*/ 485627 h 1618756"/>
                  <a:gd name="connsiteX7" fmla="*/ 377710 w 647502"/>
                  <a:gd name="connsiteY7" fmla="*/ 377710 h 1618756"/>
                  <a:gd name="connsiteX8" fmla="*/ 485627 w 647502"/>
                  <a:gd name="connsiteY8" fmla="*/ 377710 h 1618756"/>
                  <a:gd name="connsiteX9" fmla="*/ 485627 w 647502"/>
                  <a:gd name="connsiteY9" fmla="*/ 485627 h 1618756"/>
                  <a:gd name="connsiteX10" fmla="*/ 485627 w 647502"/>
                  <a:gd name="connsiteY10" fmla="*/ 701461 h 1618756"/>
                  <a:gd name="connsiteX11" fmla="*/ 377710 w 647502"/>
                  <a:gd name="connsiteY11" fmla="*/ 701461 h 1618756"/>
                  <a:gd name="connsiteX12" fmla="*/ 377710 w 647502"/>
                  <a:gd name="connsiteY12" fmla="*/ 593544 h 1618756"/>
                  <a:gd name="connsiteX13" fmla="*/ 485627 w 647502"/>
                  <a:gd name="connsiteY13" fmla="*/ 593544 h 1618756"/>
                  <a:gd name="connsiteX14" fmla="*/ 485627 w 647502"/>
                  <a:gd name="connsiteY14" fmla="*/ 701461 h 1618756"/>
                  <a:gd name="connsiteX15" fmla="*/ 485627 w 647502"/>
                  <a:gd name="connsiteY15" fmla="*/ 917296 h 1618756"/>
                  <a:gd name="connsiteX16" fmla="*/ 377710 w 647502"/>
                  <a:gd name="connsiteY16" fmla="*/ 917296 h 1618756"/>
                  <a:gd name="connsiteX17" fmla="*/ 377710 w 647502"/>
                  <a:gd name="connsiteY17" fmla="*/ 809378 h 1618756"/>
                  <a:gd name="connsiteX18" fmla="*/ 485627 w 647502"/>
                  <a:gd name="connsiteY18" fmla="*/ 809378 h 1618756"/>
                  <a:gd name="connsiteX19" fmla="*/ 485627 w 647502"/>
                  <a:gd name="connsiteY19" fmla="*/ 917296 h 1618756"/>
                  <a:gd name="connsiteX20" fmla="*/ 485627 w 647502"/>
                  <a:gd name="connsiteY20" fmla="*/ 1133130 h 1618756"/>
                  <a:gd name="connsiteX21" fmla="*/ 377710 w 647502"/>
                  <a:gd name="connsiteY21" fmla="*/ 1133130 h 1618756"/>
                  <a:gd name="connsiteX22" fmla="*/ 377710 w 647502"/>
                  <a:gd name="connsiteY22" fmla="*/ 1025213 h 1618756"/>
                  <a:gd name="connsiteX23" fmla="*/ 485627 w 647502"/>
                  <a:gd name="connsiteY23" fmla="*/ 1025213 h 1618756"/>
                  <a:gd name="connsiteX24" fmla="*/ 485627 w 647502"/>
                  <a:gd name="connsiteY24" fmla="*/ 1133130 h 1618756"/>
                  <a:gd name="connsiteX25" fmla="*/ 485627 w 647502"/>
                  <a:gd name="connsiteY25" fmla="*/ 1348964 h 1618756"/>
                  <a:gd name="connsiteX26" fmla="*/ 377710 w 647502"/>
                  <a:gd name="connsiteY26" fmla="*/ 1348964 h 1618756"/>
                  <a:gd name="connsiteX27" fmla="*/ 377710 w 647502"/>
                  <a:gd name="connsiteY27" fmla="*/ 1241047 h 1618756"/>
                  <a:gd name="connsiteX28" fmla="*/ 485627 w 647502"/>
                  <a:gd name="connsiteY28" fmla="*/ 1241047 h 1618756"/>
                  <a:gd name="connsiteX29" fmla="*/ 485627 w 647502"/>
                  <a:gd name="connsiteY29" fmla="*/ 1348964 h 1618756"/>
                  <a:gd name="connsiteX30" fmla="*/ 269793 w 647502"/>
                  <a:gd name="connsiteY30" fmla="*/ 296772 h 1618756"/>
                  <a:gd name="connsiteX31" fmla="*/ 161876 w 647502"/>
                  <a:gd name="connsiteY31" fmla="*/ 296772 h 1618756"/>
                  <a:gd name="connsiteX32" fmla="*/ 161876 w 647502"/>
                  <a:gd name="connsiteY32" fmla="*/ 188855 h 1618756"/>
                  <a:gd name="connsiteX33" fmla="*/ 269793 w 647502"/>
                  <a:gd name="connsiteY33" fmla="*/ 188855 h 1618756"/>
                  <a:gd name="connsiteX34" fmla="*/ 269793 w 647502"/>
                  <a:gd name="connsiteY34" fmla="*/ 296772 h 1618756"/>
                  <a:gd name="connsiteX35" fmla="*/ 269793 w 647502"/>
                  <a:gd name="connsiteY35" fmla="*/ 485627 h 1618756"/>
                  <a:gd name="connsiteX36" fmla="*/ 161876 w 647502"/>
                  <a:gd name="connsiteY36" fmla="*/ 485627 h 1618756"/>
                  <a:gd name="connsiteX37" fmla="*/ 161876 w 647502"/>
                  <a:gd name="connsiteY37" fmla="*/ 377710 h 1618756"/>
                  <a:gd name="connsiteX38" fmla="*/ 269793 w 647502"/>
                  <a:gd name="connsiteY38" fmla="*/ 377710 h 1618756"/>
                  <a:gd name="connsiteX39" fmla="*/ 269793 w 647502"/>
                  <a:gd name="connsiteY39" fmla="*/ 485627 h 1618756"/>
                  <a:gd name="connsiteX40" fmla="*/ 269793 w 647502"/>
                  <a:gd name="connsiteY40" fmla="*/ 701461 h 1618756"/>
                  <a:gd name="connsiteX41" fmla="*/ 161876 w 647502"/>
                  <a:gd name="connsiteY41" fmla="*/ 701461 h 1618756"/>
                  <a:gd name="connsiteX42" fmla="*/ 161876 w 647502"/>
                  <a:gd name="connsiteY42" fmla="*/ 593544 h 1618756"/>
                  <a:gd name="connsiteX43" fmla="*/ 269793 w 647502"/>
                  <a:gd name="connsiteY43" fmla="*/ 593544 h 1618756"/>
                  <a:gd name="connsiteX44" fmla="*/ 269793 w 647502"/>
                  <a:gd name="connsiteY44" fmla="*/ 701461 h 1618756"/>
                  <a:gd name="connsiteX45" fmla="*/ 269793 w 647502"/>
                  <a:gd name="connsiteY45" fmla="*/ 917296 h 1618756"/>
                  <a:gd name="connsiteX46" fmla="*/ 161876 w 647502"/>
                  <a:gd name="connsiteY46" fmla="*/ 917296 h 1618756"/>
                  <a:gd name="connsiteX47" fmla="*/ 161876 w 647502"/>
                  <a:gd name="connsiteY47" fmla="*/ 809378 h 1618756"/>
                  <a:gd name="connsiteX48" fmla="*/ 269793 w 647502"/>
                  <a:gd name="connsiteY48" fmla="*/ 809378 h 1618756"/>
                  <a:gd name="connsiteX49" fmla="*/ 269793 w 647502"/>
                  <a:gd name="connsiteY49" fmla="*/ 917296 h 1618756"/>
                  <a:gd name="connsiteX50" fmla="*/ 269793 w 647502"/>
                  <a:gd name="connsiteY50" fmla="*/ 1133130 h 1618756"/>
                  <a:gd name="connsiteX51" fmla="*/ 161876 w 647502"/>
                  <a:gd name="connsiteY51" fmla="*/ 1133130 h 1618756"/>
                  <a:gd name="connsiteX52" fmla="*/ 161876 w 647502"/>
                  <a:gd name="connsiteY52" fmla="*/ 1025213 h 1618756"/>
                  <a:gd name="connsiteX53" fmla="*/ 269793 w 647502"/>
                  <a:gd name="connsiteY53" fmla="*/ 1025213 h 1618756"/>
                  <a:gd name="connsiteX54" fmla="*/ 269793 w 647502"/>
                  <a:gd name="connsiteY54" fmla="*/ 1133130 h 1618756"/>
                  <a:gd name="connsiteX55" fmla="*/ 269793 w 647502"/>
                  <a:gd name="connsiteY55" fmla="*/ 1348964 h 1618756"/>
                  <a:gd name="connsiteX56" fmla="*/ 161876 w 647502"/>
                  <a:gd name="connsiteY56" fmla="*/ 1348964 h 1618756"/>
                  <a:gd name="connsiteX57" fmla="*/ 161876 w 647502"/>
                  <a:gd name="connsiteY57" fmla="*/ 1241047 h 1618756"/>
                  <a:gd name="connsiteX58" fmla="*/ 269793 w 647502"/>
                  <a:gd name="connsiteY58" fmla="*/ 1241047 h 1618756"/>
                  <a:gd name="connsiteX59" fmla="*/ 269793 w 647502"/>
                  <a:gd name="connsiteY59" fmla="*/ 1348964 h 1618756"/>
                  <a:gd name="connsiteX60" fmla="*/ 0 w 647502"/>
                  <a:gd name="connsiteY60" fmla="*/ 0 h 1618756"/>
                  <a:gd name="connsiteX61" fmla="*/ 0 w 647502"/>
                  <a:gd name="connsiteY61" fmla="*/ 1618757 h 1618756"/>
                  <a:gd name="connsiteX62" fmla="*/ 269793 w 647502"/>
                  <a:gd name="connsiteY62" fmla="*/ 1618757 h 1618756"/>
                  <a:gd name="connsiteX63" fmla="*/ 269793 w 647502"/>
                  <a:gd name="connsiteY63" fmla="*/ 1456881 h 1618756"/>
                  <a:gd name="connsiteX64" fmla="*/ 377710 w 647502"/>
                  <a:gd name="connsiteY64" fmla="*/ 1456881 h 1618756"/>
                  <a:gd name="connsiteX65" fmla="*/ 377710 w 647502"/>
                  <a:gd name="connsiteY65" fmla="*/ 1618757 h 1618756"/>
                  <a:gd name="connsiteX66" fmla="*/ 647503 w 647502"/>
                  <a:gd name="connsiteY66" fmla="*/ 1618757 h 1618756"/>
                  <a:gd name="connsiteX67" fmla="*/ 647503 w 647502"/>
                  <a:gd name="connsiteY67" fmla="*/ 80938 h 1618756"/>
                  <a:gd name="connsiteX68" fmla="*/ 0 w 647502"/>
                  <a:gd name="connsiteY68" fmla="*/ 0 h 161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47502" h="1618756">
                    <a:moveTo>
                      <a:pt x="485627" y="296772"/>
                    </a:moveTo>
                    <a:lnTo>
                      <a:pt x="377710" y="296772"/>
                    </a:lnTo>
                    <a:lnTo>
                      <a:pt x="377710" y="188855"/>
                    </a:lnTo>
                    <a:lnTo>
                      <a:pt x="485627" y="188855"/>
                    </a:lnTo>
                    <a:lnTo>
                      <a:pt x="485627" y="296772"/>
                    </a:lnTo>
                    <a:close/>
                    <a:moveTo>
                      <a:pt x="485627" y="485627"/>
                    </a:moveTo>
                    <a:lnTo>
                      <a:pt x="377710" y="485627"/>
                    </a:lnTo>
                    <a:lnTo>
                      <a:pt x="377710" y="377710"/>
                    </a:lnTo>
                    <a:lnTo>
                      <a:pt x="485627" y="377710"/>
                    </a:lnTo>
                    <a:lnTo>
                      <a:pt x="485627" y="485627"/>
                    </a:lnTo>
                    <a:close/>
                    <a:moveTo>
                      <a:pt x="485627" y="701461"/>
                    </a:moveTo>
                    <a:lnTo>
                      <a:pt x="377710" y="701461"/>
                    </a:lnTo>
                    <a:lnTo>
                      <a:pt x="377710" y="593544"/>
                    </a:lnTo>
                    <a:lnTo>
                      <a:pt x="485627" y="593544"/>
                    </a:lnTo>
                    <a:lnTo>
                      <a:pt x="485627" y="701461"/>
                    </a:lnTo>
                    <a:close/>
                    <a:moveTo>
                      <a:pt x="485627" y="917296"/>
                    </a:moveTo>
                    <a:lnTo>
                      <a:pt x="377710" y="917296"/>
                    </a:lnTo>
                    <a:lnTo>
                      <a:pt x="377710" y="809378"/>
                    </a:lnTo>
                    <a:lnTo>
                      <a:pt x="485627" y="809378"/>
                    </a:lnTo>
                    <a:lnTo>
                      <a:pt x="485627" y="917296"/>
                    </a:lnTo>
                    <a:close/>
                    <a:moveTo>
                      <a:pt x="485627" y="1133130"/>
                    </a:moveTo>
                    <a:lnTo>
                      <a:pt x="377710" y="1133130"/>
                    </a:lnTo>
                    <a:lnTo>
                      <a:pt x="377710" y="1025213"/>
                    </a:lnTo>
                    <a:lnTo>
                      <a:pt x="485627" y="1025213"/>
                    </a:lnTo>
                    <a:lnTo>
                      <a:pt x="485627" y="1133130"/>
                    </a:lnTo>
                    <a:close/>
                    <a:moveTo>
                      <a:pt x="485627" y="1348964"/>
                    </a:moveTo>
                    <a:lnTo>
                      <a:pt x="377710" y="1348964"/>
                    </a:lnTo>
                    <a:lnTo>
                      <a:pt x="377710" y="1241047"/>
                    </a:lnTo>
                    <a:lnTo>
                      <a:pt x="485627" y="1241047"/>
                    </a:lnTo>
                    <a:lnTo>
                      <a:pt x="485627" y="1348964"/>
                    </a:lnTo>
                    <a:close/>
                    <a:moveTo>
                      <a:pt x="269793" y="296772"/>
                    </a:moveTo>
                    <a:lnTo>
                      <a:pt x="161876" y="296772"/>
                    </a:lnTo>
                    <a:lnTo>
                      <a:pt x="161876" y="188855"/>
                    </a:lnTo>
                    <a:lnTo>
                      <a:pt x="269793" y="188855"/>
                    </a:lnTo>
                    <a:lnTo>
                      <a:pt x="269793" y="296772"/>
                    </a:lnTo>
                    <a:close/>
                    <a:moveTo>
                      <a:pt x="269793" y="485627"/>
                    </a:moveTo>
                    <a:lnTo>
                      <a:pt x="161876" y="485627"/>
                    </a:lnTo>
                    <a:lnTo>
                      <a:pt x="161876" y="377710"/>
                    </a:lnTo>
                    <a:lnTo>
                      <a:pt x="269793" y="377710"/>
                    </a:lnTo>
                    <a:lnTo>
                      <a:pt x="269793" y="485627"/>
                    </a:lnTo>
                    <a:close/>
                    <a:moveTo>
                      <a:pt x="269793" y="701461"/>
                    </a:moveTo>
                    <a:lnTo>
                      <a:pt x="161876" y="701461"/>
                    </a:lnTo>
                    <a:lnTo>
                      <a:pt x="161876" y="593544"/>
                    </a:lnTo>
                    <a:lnTo>
                      <a:pt x="269793" y="593544"/>
                    </a:lnTo>
                    <a:lnTo>
                      <a:pt x="269793" y="701461"/>
                    </a:lnTo>
                    <a:close/>
                    <a:moveTo>
                      <a:pt x="269793" y="917296"/>
                    </a:moveTo>
                    <a:lnTo>
                      <a:pt x="161876" y="917296"/>
                    </a:lnTo>
                    <a:lnTo>
                      <a:pt x="161876" y="809378"/>
                    </a:lnTo>
                    <a:lnTo>
                      <a:pt x="269793" y="809378"/>
                    </a:lnTo>
                    <a:lnTo>
                      <a:pt x="269793" y="917296"/>
                    </a:lnTo>
                    <a:close/>
                    <a:moveTo>
                      <a:pt x="269793" y="1133130"/>
                    </a:moveTo>
                    <a:lnTo>
                      <a:pt x="161876" y="1133130"/>
                    </a:lnTo>
                    <a:lnTo>
                      <a:pt x="161876" y="1025213"/>
                    </a:lnTo>
                    <a:lnTo>
                      <a:pt x="269793" y="1025213"/>
                    </a:lnTo>
                    <a:lnTo>
                      <a:pt x="269793" y="1133130"/>
                    </a:lnTo>
                    <a:close/>
                    <a:moveTo>
                      <a:pt x="269793" y="1348964"/>
                    </a:moveTo>
                    <a:lnTo>
                      <a:pt x="161876" y="1348964"/>
                    </a:lnTo>
                    <a:lnTo>
                      <a:pt x="161876" y="1241047"/>
                    </a:lnTo>
                    <a:lnTo>
                      <a:pt x="269793" y="1241047"/>
                    </a:lnTo>
                    <a:lnTo>
                      <a:pt x="269793" y="1348964"/>
                    </a:lnTo>
                    <a:close/>
                    <a:moveTo>
                      <a:pt x="0" y="0"/>
                    </a:moveTo>
                    <a:lnTo>
                      <a:pt x="0" y="1618757"/>
                    </a:lnTo>
                    <a:lnTo>
                      <a:pt x="269793" y="1618757"/>
                    </a:lnTo>
                    <a:lnTo>
                      <a:pt x="269793" y="1456881"/>
                    </a:lnTo>
                    <a:lnTo>
                      <a:pt x="377710" y="1456881"/>
                    </a:lnTo>
                    <a:lnTo>
                      <a:pt x="377710" y="1618757"/>
                    </a:lnTo>
                    <a:lnTo>
                      <a:pt x="647503" y="1618757"/>
                    </a:lnTo>
                    <a:lnTo>
                      <a:pt x="647503" y="80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D5447DB-C988-4494-8381-F8B6A51BEF8A}"/>
                  </a:ext>
                </a:extLst>
              </p:cNvPr>
              <p:cNvSpPr/>
              <p:nvPr/>
            </p:nvSpPr>
            <p:spPr>
              <a:xfrm>
                <a:off x="979055" y="2739623"/>
                <a:ext cx="647502" cy="809378"/>
              </a:xfrm>
              <a:custGeom>
                <a:avLst/>
                <a:gdLst>
                  <a:gd name="connsiteX0" fmla="*/ 377710 w 647502"/>
                  <a:gd name="connsiteY0" fmla="*/ 377710 h 809378"/>
                  <a:gd name="connsiteX1" fmla="*/ 485627 w 647502"/>
                  <a:gd name="connsiteY1" fmla="*/ 377710 h 809378"/>
                  <a:gd name="connsiteX2" fmla="*/ 485627 w 647502"/>
                  <a:gd name="connsiteY2" fmla="*/ 485627 h 809378"/>
                  <a:gd name="connsiteX3" fmla="*/ 377710 w 647502"/>
                  <a:gd name="connsiteY3" fmla="*/ 485627 h 809378"/>
                  <a:gd name="connsiteX4" fmla="*/ 377710 w 647502"/>
                  <a:gd name="connsiteY4" fmla="*/ 377710 h 809378"/>
                  <a:gd name="connsiteX5" fmla="*/ 377710 w 647502"/>
                  <a:gd name="connsiteY5" fmla="*/ 161876 h 809378"/>
                  <a:gd name="connsiteX6" fmla="*/ 485627 w 647502"/>
                  <a:gd name="connsiteY6" fmla="*/ 161876 h 809378"/>
                  <a:gd name="connsiteX7" fmla="*/ 485627 w 647502"/>
                  <a:gd name="connsiteY7" fmla="*/ 269793 h 809378"/>
                  <a:gd name="connsiteX8" fmla="*/ 377710 w 647502"/>
                  <a:gd name="connsiteY8" fmla="*/ 269793 h 809378"/>
                  <a:gd name="connsiteX9" fmla="*/ 377710 w 647502"/>
                  <a:gd name="connsiteY9" fmla="*/ 161876 h 809378"/>
                  <a:gd name="connsiteX10" fmla="*/ 269793 w 647502"/>
                  <a:gd name="connsiteY10" fmla="*/ 269793 h 809378"/>
                  <a:gd name="connsiteX11" fmla="*/ 161876 w 647502"/>
                  <a:gd name="connsiteY11" fmla="*/ 269793 h 809378"/>
                  <a:gd name="connsiteX12" fmla="*/ 161876 w 647502"/>
                  <a:gd name="connsiteY12" fmla="*/ 161876 h 809378"/>
                  <a:gd name="connsiteX13" fmla="*/ 269793 w 647502"/>
                  <a:gd name="connsiteY13" fmla="*/ 161876 h 809378"/>
                  <a:gd name="connsiteX14" fmla="*/ 269793 w 647502"/>
                  <a:gd name="connsiteY14" fmla="*/ 269793 h 809378"/>
                  <a:gd name="connsiteX15" fmla="*/ 269793 w 647502"/>
                  <a:gd name="connsiteY15" fmla="*/ 485627 h 809378"/>
                  <a:gd name="connsiteX16" fmla="*/ 161876 w 647502"/>
                  <a:gd name="connsiteY16" fmla="*/ 485627 h 809378"/>
                  <a:gd name="connsiteX17" fmla="*/ 161876 w 647502"/>
                  <a:gd name="connsiteY17" fmla="*/ 377710 h 809378"/>
                  <a:gd name="connsiteX18" fmla="*/ 269793 w 647502"/>
                  <a:gd name="connsiteY18" fmla="*/ 377710 h 809378"/>
                  <a:gd name="connsiteX19" fmla="*/ 269793 w 647502"/>
                  <a:gd name="connsiteY19" fmla="*/ 485627 h 809378"/>
                  <a:gd name="connsiteX20" fmla="*/ 377710 w 647502"/>
                  <a:gd name="connsiteY20" fmla="*/ 809378 h 809378"/>
                  <a:gd name="connsiteX21" fmla="*/ 647503 w 647502"/>
                  <a:gd name="connsiteY21" fmla="*/ 809378 h 809378"/>
                  <a:gd name="connsiteX22" fmla="*/ 647503 w 647502"/>
                  <a:gd name="connsiteY22" fmla="*/ 0 h 809378"/>
                  <a:gd name="connsiteX23" fmla="*/ 0 w 647502"/>
                  <a:gd name="connsiteY23" fmla="*/ 0 h 809378"/>
                  <a:gd name="connsiteX24" fmla="*/ 0 w 647502"/>
                  <a:gd name="connsiteY24" fmla="*/ 593544 h 809378"/>
                  <a:gd name="connsiteX25" fmla="*/ 377710 w 647502"/>
                  <a:gd name="connsiteY25" fmla="*/ 593544 h 809378"/>
                  <a:gd name="connsiteX26" fmla="*/ 377710 w 647502"/>
                  <a:gd name="connsiteY26" fmla="*/ 809378 h 80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47502" h="809378"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269793" y="269793"/>
                    </a:moveTo>
                    <a:lnTo>
                      <a:pt x="161876" y="269793"/>
                    </a:lnTo>
                    <a:lnTo>
                      <a:pt x="161876" y="161876"/>
                    </a:lnTo>
                    <a:lnTo>
                      <a:pt x="269793" y="161876"/>
                    </a:lnTo>
                    <a:lnTo>
                      <a:pt x="269793" y="269793"/>
                    </a:lnTo>
                    <a:close/>
                    <a:moveTo>
                      <a:pt x="269793" y="485627"/>
                    </a:moveTo>
                    <a:lnTo>
                      <a:pt x="161876" y="485627"/>
                    </a:lnTo>
                    <a:lnTo>
                      <a:pt x="161876" y="377710"/>
                    </a:lnTo>
                    <a:lnTo>
                      <a:pt x="269793" y="377710"/>
                    </a:lnTo>
                    <a:lnTo>
                      <a:pt x="269793" y="485627"/>
                    </a:lnTo>
                    <a:close/>
                    <a:moveTo>
                      <a:pt x="377710" y="809378"/>
                    </a:moveTo>
                    <a:lnTo>
                      <a:pt x="647503" y="809378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593544"/>
                    </a:lnTo>
                    <a:lnTo>
                      <a:pt x="377710" y="593544"/>
                    </a:lnTo>
                    <a:lnTo>
                      <a:pt x="377710" y="809378"/>
                    </a:lnTo>
                    <a:close/>
                  </a:path>
                </a:pathLst>
              </a:custGeom>
              <a:solidFill>
                <a:srgbClr val="FFC000"/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B6FC9E7-DB39-460D-A832-7A08F49BE965}"/>
              </a:ext>
            </a:extLst>
          </p:cNvPr>
          <p:cNvGrpSpPr/>
          <p:nvPr/>
        </p:nvGrpSpPr>
        <p:grpSpPr>
          <a:xfrm>
            <a:off x="8106467" y="4195699"/>
            <a:ext cx="3789425" cy="2971409"/>
            <a:chOff x="8110684" y="3511422"/>
            <a:chExt cx="3789425" cy="2971409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7E82225-F8A1-4396-9DC4-65793E41BA19}"/>
                </a:ext>
              </a:extLst>
            </p:cNvPr>
            <p:cNvSpPr/>
            <p:nvPr/>
          </p:nvSpPr>
          <p:spPr>
            <a:xfrm>
              <a:off x="8519693" y="3511422"/>
              <a:ext cx="2971409" cy="297140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0" name="Chart 49">
              <a:extLst>
                <a:ext uri="{FF2B5EF4-FFF2-40B4-BE49-F238E27FC236}">
                  <a16:creationId xmlns:a16="http://schemas.microsoft.com/office/drawing/2014/main" id="{60404F44-F450-4099-B5BE-DEFA5AD99C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3966732"/>
                </p:ext>
              </p:extLst>
            </p:nvPr>
          </p:nvGraphicFramePr>
          <p:xfrm>
            <a:off x="8110684" y="3697055"/>
            <a:ext cx="3789425" cy="26628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D58E3FB-312F-4022-A96F-BF2F58A71F48}"/>
              </a:ext>
            </a:extLst>
          </p:cNvPr>
          <p:cNvSpPr/>
          <p:nvPr/>
        </p:nvSpPr>
        <p:spPr>
          <a:xfrm>
            <a:off x="7417633" y="2120406"/>
            <a:ext cx="4748980" cy="3598607"/>
          </a:xfrm>
          <a:custGeom>
            <a:avLst/>
            <a:gdLst>
              <a:gd name="connsiteX0" fmla="*/ 2374490 w 4748980"/>
              <a:gd name="connsiteY0" fmla="*/ 0 h 4152527"/>
              <a:gd name="connsiteX1" fmla="*/ 4748980 w 4748980"/>
              <a:gd name="connsiteY1" fmla="*/ 3499187 h 4152527"/>
              <a:gd name="connsiteX2" fmla="*/ 4731072 w 4748980"/>
              <a:gd name="connsiteY2" fmla="*/ 3499187 h 4152527"/>
              <a:gd name="connsiteX3" fmla="*/ 4736721 w 4748980"/>
              <a:gd name="connsiteY3" fmla="*/ 3508297 h 4152527"/>
              <a:gd name="connsiteX4" fmla="*/ 4748980 w 4748980"/>
              <a:gd name="connsiteY4" fmla="*/ 3568056 h 4152527"/>
              <a:gd name="connsiteX5" fmla="*/ 2374490 w 4748980"/>
              <a:gd name="connsiteY5" fmla="*/ 4152527 h 4152527"/>
              <a:gd name="connsiteX6" fmla="*/ 0 w 4748980"/>
              <a:gd name="connsiteY6" fmla="*/ 3568056 h 4152527"/>
              <a:gd name="connsiteX7" fmla="*/ 12260 w 4748980"/>
              <a:gd name="connsiteY7" fmla="*/ 3508297 h 4152527"/>
              <a:gd name="connsiteX8" fmla="*/ 17908 w 4748980"/>
              <a:gd name="connsiteY8" fmla="*/ 3499187 h 4152527"/>
              <a:gd name="connsiteX9" fmla="*/ 0 w 4748980"/>
              <a:gd name="connsiteY9" fmla="*/ 3499187 h 41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48980" h="4152527">
                <a:moveTo>
                  <a:pt x="2374490" y="0"/>
                </a:moveTo>
                <a:lnTo>
                  <a:pt x="4748980" y="3499187"/>
                </a:lnTo>
                <a:lnTo>
                  <a:pt x="4731072" y="3499187"/>
                </a:lnTo>
                <a:lnTo>
                  <a:pt x="4736721" y="3508297"/>
                </a:lnTo>
                <a:cubicBezTo>
                  <a:pt x="4744827" y="3527946"/>
                  <a:pt x="4748980" y="3547882"/>
                  <a:pt x="4748980" y="3568056"/>
                </a:cubicBezTo>
                <a:cubicBezTo>
                  <a:pt x="4748980" y="3890850"/>
                  <a:pt x="3685885" y="4152527"/>
                  <a:pt x="2374490" y="4152527"/>
                </a:cubicBezTo>
                <a:cubicBezTo>
                  <a:pt x="1063095" y="4152527"/>
                  <a:pt x="0" y="3890850"/>
                  <a:pt x="0" y="3568056"/>
                </a:cubicBezTo>
                <a:cubicBezTo>
                  <a:pt x="0" y="3547882"/>
                  <a:pt x="4153" y="3527946"/>
                  <a:pt x="12260" y="3508297"/>
                </a:cubicBezTo>
                <a:lnTo>
                  <a:pt x="17908" y="3499187"/>
                </a:lnTo>
                <a:lnTo>
                  <a:pt x="0" y="3499187"/>
                </a:lnTo>
                <a:close/>
              </a:path>
            </a:pathLst>
          </a:custGeom>
          <a:solidFill>
            <a:schemeClr val="bg1">
              <a:lumMod val="9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ED07F1A-92F8-4D6B-ADA0-24292F54945D}"/>
              </a:ext>
            </a:extLst>
          </p:cNvPr>
          <p:cNvSpPr/>
          <p:nvPr/>
        </p:nvSpPr>
        <p:spPr>
          <a:xfrm>
            <a:off x="9241915" y="2575379"/>
            <a:ext cx="1029690" cy="418422"/>
          </a:xfrm>
          <a:custGeom>
            <a:avLst/>
            <a:gdLst>
              <a:gd name="connsiteX0" fmla="*/ 0 w 1029690"/>
              <a:gd name="connsiteY0" fmla="*/ 0 h 418422"/>
              <a:gd name="connsiteX1" fmla="*/ 1029690 w 1029690"/>
              <a:gd name="connsiteY1" fmla="*/ 0 h 418422"/>
              <a:gd name="connsiteX2" fmla="*/ 999533 w 1029690"/>
              <a:gd name="connsiteY2" fmla="*/ 97149 h 418422"/>
              <a:gd name="connsiteX3" fmla="*/ 514845 w 1029690"/>
              <a:gd name="connsiteY3" fmla="*/ 418422 h 418422"/>
              <a:gd name="connsiteX4" fmla="*/ 30157 w 1029690"/>
              <a:gd name="connsiteY4" fmla="*/ 97149 h 41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690" h="418422">
                <a:moveTo>
                  <a:pt x="0" y="0"/>
                </a:moveTo>
                <a:lnTo>
                  <a:pt x="1029690" y="0"/>
                </a:lnTo>
                <a:lnTo>
                  <a:pt x="999533" y="97149"/>
                </a:lnTo>
                <a:cubicBezTo>
                  <a:pt x="919678" y="285948"/>
                  <a:pt x="732732" y="418422"/>
                  <a:pt x="514845" y="418422"/>
                </a:cubicBezTo>
                <a:cubicBezTo>
                  <a:pt x="296958" y="418422"/>
                  <a:pt x="110012" y="285948"/>
                  <a:pt x="30157" y="971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56A53A-918F-425E-884A-E867EC79CB9A}"/>
              </a:ext>
            </a:extLst>
          </p:cNvPr>
          <p:cNvSpPr/>
          <p:nvPr/>
        </p:nvSpPr>
        <p:spPr>
          <a:xfrm>
            <a:off x="8685994" y="2120407"/>
            <a:ext cx="2212258" cy="522207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26FA94-2E1A-4E6B-A944-CD02CED7C760}"/>
              </a:ext>
            </a:extLst>
          </p:cNvPr>
          <p:cNvSpPr/>
          <p:nvPr/>
        </p:nvSpPr>
        <p:spPr>
          <a:xfrm>
            <a:off x="9241433" y="2226306"/>
            <a:ext cx="1030172" cy="24317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E933A18E-E7DF-477A-9806-8E8674647460}"/>
              </a:ext>
            </a:extLst>
          </p:cNvPr>
          <p:cNvSpPr/>
          <p:nvPr/>
        </p:nvSpPr>
        <p:spPr>
          <a:xfrm>
            <a:off x="9708147" y="-639097"/>
            <a:ext cx="167951" cy="2939143"/>
          </a:xfrm>
          <a:prstGeom prst="can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5000">
                <a:schemeClr val="bg1"/>
              </a:gs>
              <a:gs pos="100000">
                <a:schemeClr val="bg2">
                  <a:lumMod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E806B04-746A-49E0-A991-74621B8DEEFA}"/>
              </a:ext>
            </a:extLst>
          </p:cNvPr>
          <p:cNvSpPr/>
          <p:nvPr/>
        </p:nvSpPr>
        <p:spPr>
          <a:xfrm>
            <a:off x="3740368" y="2043404"/>
            <a:ext cx="4748980" cy="3764100"/>
          </a:xfrm>
          <a:custGeom>
            <a:avLst/>
            <a:gdLst>
              <a:gd name="connsiteX0" fmla="*/ 2374490 w 4748980"/>
              <a:gd name="connsiteY0" fmla="*/ 0 h 4152527"/>
              <a:gd name="connsiteX1" fmla="*/ 4748980 w 4748980"/>
              <a:gd name="connsiteY1" fmla="*/ 3499187 h 4152527"/>
              <a:gd name="connsiteX2" fmla="*/ 4731072 w 4748980"/>
              <a:gd name="connsiteY2" fmla="*/ 3499187 h 4152527"/>
              <a:gd name="connsiteX3" fmla="*/ 4736721 w 4748980"/>
              <a:gd name="connsiteY3" fmla="*/ 3508297 h 4152527"/>
              <a:gd name="connsiteX4" fmla="*/ 4748980 w 4748980"/>
              <a:gd name="connsiteY4" fmla="*/ 3568056 h 4152527"/>
              <a:gd name="connsiteX5" fmla="*/ 2374490 w 4748980"/>
              <a:gd name="connsiteY5" fmla="*/ 4152527 h 4152527"/>
              <a:gd name="connsiteX6" fmla="*/ 0 w 4748980"/>
              <a:gd name="connsiteY6" fmla="*/ 3568056 h 4152527"/>
              <a:gd name="connsiteX7" fmla="*/ 12260 w 4748980"/>
              <a:gd name="connsiteY7" fmla="*/ 3508297 h 4152527"/>
              <a:gd name="connsiteX8" fmla="*/ 17908 w 4748980"/>
              <a:gd name="connsiteY8" fmla="*/ 3499187 h 4152527"/>
              <a:gd name="connsiteX9" fmla="*/ 0 w 4748980"/>
              <a:gd name="connsiteY9" fmla="*/ 3499187 h 41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48980" h="4152527">
                <a:moveTo>
                  <a:pt x="2374490" y="0"/>
                </a:moveTo>
                <a:lnTo>
                  <a:pt x="4748980" y="3499187"/>
                </a:lnTo>
                <a:lnTo>
                  <a:pt x="4731072" y="3499187"/>
                </a:lnTo>
                <a:lnTo>
                  <a:pt x="4736721" y="3508297"/>
                </a:lnTo>
                <a:cubicBezTo>
                  <a:pt x="4744827" y="3527946"/>
                  <a:pt x="4748980" y="3547882"/>
                  <a:pt x="4748980" y="3568056"/>
                </a:cubicBezTo>
                <a:cubicBezTo>
                  <a:pt x="4748980" y="3890850"/>
                  <a:pt x="3685885" y="4152527"/>
                  <a:pt x="2374490" y="4152527"/>
                </a:cubicBezTo>
                <a:cubicBezTo>
                  <a:pt x="1063095" y="4152527"/>
                  <a:pt x="0" y="3890850"/>
                  <a:pt x="0" y="3568056"/>
                </a:cubicBezTo>
                <a:cubicBezTo>
                  <a:pt x="0" y="3547882"/>
                  <a:pt x="4153" y="3527946"/>
                  <a:pt x="12260" y="3508297"/>
                </a:cubicBezTo>
                <a:lnTo>
                  <a:pt x="17908" y="3499187"/>
                </a:lnTo>
                <a:lnTo>
                  <a:pt x="0" y="3499187"/>
                </a:lnTo>
                <a:close/>
              </a:path>
            </a:pathLst>
          </a:custGeom>
          <a:solidFill>
            <a:schemeClr val="bg1">
              <a:lumMod val="95000"/>
              <a:alpha val="26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19100"/>
            <a:bevelB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1F3C90E-6F8D-48E7-97EB-D356BBA07127}"/>
              </a:ext>
            </a:extLst>
          </p:cNvPr>
          <p:cNvSpPr/>
          <p:nvPr/>
        </p:nvSpPr>
        <p:spPr>
          <a:xfrm>
            <a:off x="5564650" y="2663869"/>
            <a:ext cx="1029690" cy="418422"/>
          </a:xfrm>
          <a:custGeom>
            <a:avLst/>
            <a:gdLst>
              <a:gd name="connsiteX0" fmla="*/ 0 w 1029690"/>
              <a:gd name="connsiteY0" fmla="*/ 0 h 418422"/>
              <a:gd name="connsiteX1" fmla="*/ 1029690 w 1029690"/>
              <a:gd name="connsiteY1" fmla="*/ 0 h 418422"/>
              <a:gd name="connsiteX2" fmla="*/ 999533 w 1029690"/>
              <a:gd name="connsiteY2" fmla="*/ 97149 h 418422"/>
              <a:gd name="connsiteX3" fmla="*/ 514845 w 1029690"/>
              <a:gd name="connsiteY3" fmla="*/ 418422 h 418422"/>
              <a:gd name="connsiteX4" fmla="*/ 30157 w 1029690"/>
              <a:gd name="connsiteY4" fmla="*/ 97149 h 41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690" h="418422">
                <a:moveTo>
                  <a:pt x="0" y="0"/>
                </a:moveTo>
                <a:lnTo>
                  <a:pt x="1029690" y="0"/>
                </a:lnTo>
                <a:lnTo>
                  <a:pt x="999533" y="97149"/>
                </a:lnTo>
                <a:cubicBezTo>
                  <a:pt x="919678" y="285948"/>
                  <a:pt x="732732" y="418422"/>
                  <a:pt x="514845" y="418422"/>
                </a:cubicBezTo>
                <a:cubicBezTo>
                  <a:pt x="296958" y="418422"/>
                  <a:pt x="110012" y="285948"/>
                  <a:pt x="30157" y="971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3C4FBC-601B-4DA1-83FF-096EB06060CB}"/>
              </a:ext>
            </a:extLst>
          </p:cNvPr>
          <p:cNvGrpSpPr/>
          <p:nvPr/>
        </p:nvGrpSpPr>
        <p:grpSpPr>
          <a:xfrm>
            <a:off x="5008729" y="-550607"/>
            <a:ext cx="2212258" cy="3281711"/>
            <a:chOff x="4989871" y="1674844"/>
            <a:chExt cx="2212258" cy="32817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F08B21D-4921-4B35-A9FE-E350A26BBC79}"/>
                </a:ext>
              </a:extLst>
            </p:cNvPr>
            <p:cNvGrpSpPr/>
            <p:nvPr/>
          </p:nvGrpSpPr>
          <p:grpSpPr>
            <a:xfrm>
              <a:off x="4989871" y="4434348"/>
              <a:ext cx="2212258" cy="522207"/>
              <a:chOff x="7531510" y="1779639"/>
              <a:chExt cx="2290916" cy="54077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4DD5162-7A4D-4D33-A922-110216FD1B78}"/>
                  </a:ext>
                </a:extLst>
              </p:cNvPr>
              <p:cNvSpPr/>
              <p:nvPr/>
            </p:nvSpPr>
            <p:spPr>
              <a:xfrm>
                <a:off x="7531510" y="1779639"/>
                <a:ext cx="2290916" cy="54077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FEDF94D-65EC-47CC-98CE-360706DCEB99}"/>
                  </a:ext>
                </a:extLst>
              </p:cNvPr>
              <p:cNvSpPr/>
              <p:nvPr/>
            </p:nvSpPr>
            <p:spPr>
              <a:xfrm>
                <a:off x="8106698" y="1889303"/>
                <a:ext cx="1066800" cy="25182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Cylinder 29">
              <a:extLst>
                <a:ext uri="{FF2B5EF4-FFF2-40B4-BE49-F238E27FC236}">
                  <a16:creationId xmlns:a16="http://schemas.microsoft.com/office/drawing/2014/main" id="{87750796-13FF-4111-B0C2-20F5970F13E9}"/>
                </a:ext>
              </a:extLst>
            </p:cNvPr>
            <p:cNvSpPr/>
            <p:nvPr/>
          </p:nvSpPr>
          <p:spPr>
            <a:xfrm>
              <a:off x="6012024" y="1674844"/>
              <a:ext cx="167951" cy="2939143"/>
            </a:xfrm>
            <a:prstGeom prst="can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5000">
                  <a:schemeClr val="bg1"/>
                </a:gs>
                <a:gs pos="100000">
                  <a:schemeClr val="bg2">
                    <a:lumMod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2820B4-BEB9-40B3-866E-BF09B49DC520}"/>
              </a:ext>
            </a:extLst>
          </p:cNvPr>
          <p:cNvSpPr/>
          <p:nvPr/>
        </p:nvSpPr>
        <p:spPr>
          <a:xfrm>
            <a:off x="16203" y="2043402"/>
            <a:ext cx="4748980" cy="3764101"/>
          </a:xfrm>
          <a:custGeom>
            <a:avLst/>
            <a:gdLst>
              <a:gd name="connsiteX0" fmla="*/ 2374490 w 4748980"/>
              <a:gd name="connsiteY0" fmla="*/ 0 h 4152527"/>
              <a:gd name="connsiteX1" fmla="*/ 4748980 w 4748980"/>
              <a:gd name="connsiteY1" fmla="*/ 3499187 h 4152527"/>
              <a:gd name="connsiteX2" fmla="*/ 4731072 w 4748980"/>
              <a:gd name="connsiteY2" fmla="*/ 3499187 h 4152527"/>
              <a:gd name="connsiteX3" fmla="*/ 4736721 w 4748980"/>
              <a:gd name="connsiteY3" fmla="*/ 3508297 h 4152527"/>
              <a:gd name="connsiteX4" fmla="*/ 4748980 w 4748980"/>
              <a:gd name="connsiteY4" fmla="*/ 3568056 h 4152527"/>
              <a:gd name="connsiteX5" fmla="*/ 2374490 w 4748980"/>
              <a:gd name="connsiteY5" fmla="*/ 4152527 h 4152527"/>
              <a:gd name="connsiteX6" fmla="*/ 0 w 4748980"/>
              <a:gd name="connsiteY6" fmla="*/ 3568056 h 4152527"/>
              <a:gd name="connsiteX7" fmla="*/ 12260 w 4748980"/>
              <a:gd name="connsiteY7" fmla="*/ 3508297 h 4152527"/>
              <a:gd name="connsiteX8" fmla="*/ 17908 w 4748980"/>
              <a:gd name="connsiteY8" fmla="*/ 3499187 h 4152527"/>
              <a:gd name="connsiteX9" fmla="*/ 0 w 4748980"/>
              <a:gd name="connsiteY9" fmla="*/ 3499187 h 41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48980" h="4152527">
                <a:moveTo>
                  <a:pt x="2374490" y="0"/>
                </a:moveTo>
                <a:lnTo>
                  <a:pt x="4748980" y="3499187"/>
                </a:lnTo>
                <a:lnTo>
                  <a:pt x="4731072" y="3499187"/>
                </a:lnTo>
                <a:lnTo>
                  <a:pt x="4736721" y="3508297"/>
                </a:lnTo>
                <a:cubicBezTo>
                  <a:pt x="4744827" y="3527946"/>
                  <a:pt x="4748980" y="3547882"/>
                  <a:pt x="4748980" y="3568056"/>
                </a:cubicBezTo>
                <a:cubicBezTo>
                  <a:pt x="4748980" y="3890850"/>
                  <a:pt x="3685885" y="4152527"/>
                  <a:pt x="2374490" y="4152527"/>
                </a:cubicBezTo>
                <a:cubicBezTo>
                  <a:pt x="1063095" y="4152527"/>
                  <a:pt x="0" y="3890850"/>
                  <a:pt x="0" y="3568056"/>
                </a:cubicBezTo>
                <a:cubicBezTo>
                  <a:pt x="0" y="3547882"/>
                  <a:pt x="4153" y="3527946"/>
                  <a:pt x="12260" y="3508297"/>
                </a:cubicBezTo>
                <a:lnTo>
                  <a:pt x="17908" y="3499187"/>
                </a:lnTo>
                <a:lnTo>
                  <a:pt x="0" y="3499187"/>
                </a:lnTo>
                <a:close/>
              </a:path>
            </a:pathLst>
          </a:custGeom>
          <a:solidFill>
            <a:schemeClr val="bg1">
              <a:lumMod val="9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1BE9DC0-CEFB-406E-8956-2C7E30F2B4EC}"/>
              </a:ext>
            </a:extLst>
          </p:cNvPr>
          <p:cNvSpPr/>
          <p:nvPr/>
        </p:nvSpPr>
        <p:spPr>
          <a:xfrm>
            <a:off x="1840485" y="2663869"/>
            <a:ext cx="1029690" cy="418422"/>
          </a:xfrm>
          <a:custGeom>
            <a:avLst/>
            <a:gdLst>
              <a:gd name="connsiteX0" fmla="*/ 0 w 1029690"/>
              <a:gd name="connsiteY0" fmla="*/ 0 h 418422"/>
              <a:gd name="connsiteX1" fmla="*/ 1029690 w 1029690"/>
              <a:gd name="connsiteY1" fmla="*/ 0 h 418422"/>
              <a:gd name="connsiteX2" fmla="*/ 999533 w 1029690"/>
              <a:gd name="connsiteY2" fmla="*/ 97149 h 418422"/>
              <a:gd name="connsiteX3" fmla="*/ 514845 w 1029690"/>
              <a:gd name="connsiteY3" fmla="*/ 418422 h 418422"/>
              <a:gd name="connsiteX4" fmla="*/ 30157 w 1029690"/>
              <a:gd name="connsiteY4" fmla="*/ 97149 h 41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690" h="418422">
                <a:moveTo>
                  <a:pt x="0" y="0"/>
                </a:moveTo>
                <a:lnTo>
                  <a:pt x="1029690" y="0"/>
                </a:lnTo>
                <a:lnTo>
                  <a:pt x="999533" y="97149"/>
                </a:lnTo>
                <a:cubicBezTo>
                  <a:pt x="919678" y="285948"/>
                  <a:pt x="732732" y="418422"/>
                  <a:pt x="514845" y="418422"/>
                </a:cubicBezTo>
                <a:cubicBezTo>
                  <a:pt x="296958" y="418422"/>
                  <a:pt x="110012" y="285948"/>
                  <a:pt x="30157" y="971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4929707-8B35-427F-ABDE-26802F4C33AF}"/>
              </a:ext>
            </a:extLst>
          </p:cNvPr>
          <p:cNvGrpSpPr/>
          <p:nvPr/>
        </p:nvGrpSpPr>
        <p:grpSpPr>
          <a:xfrm>
            <a:off x="1284564" y="-550607"/>
            <a:ext cx="2212258" cy="3281711"/>
            <a:chOff x="4989871" y="1674844"/>
            <a:chExt cx="2212258" cy="32817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FA445E4-BFC0-480C-B2FD-9BFFB0A56161}"/>
                </a:ext>
              </a:extLst>
            </p:cNvPr>
            <p:cNvGrpSpPr/>
            <p:nvPr/>
          </p:nvGrpSpPr>
          <p:grpSpPr>
            <a:xfrm>
              <a:off x="4989871" y="4434348"/>
              <a:ext cx="2212258" cy="522207"/>
              <a:chOff x="7531510" y="1779639"/>
              <a:chExt cx="2290916" cy="54077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149A103-4FFA-4393-942E-1F8CF5FFB5C9}"/>
                  </a:ext>
                </a:extLst>
              </p:cNvPr>
              <p:cNvSpPr/>
              <p:nvPr/>
            </p:nvSpPr>
            <p:spPr>
              <a:xfrm>
                <a:off x="7531510" y="1779639"/>
                <a:ext cx="2290916" cy="54077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17C6056-69F0-461B-BFA1-07426CCA180E}"/>
                  </a:ext>
                </a:extLst>
              </p:cNvPr>
              <p:cNvSpPr/>
              <p:nvPr/>
            </p:nvSpPr>
            <p:spPr>
              <a:xfrm>
                <a:off x="8106698" y="1889303"/>
                <a:ext cx="1066800" cy="25182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8" name="Cylinder 37">
              <a:extLst>
                <a:ext uri="{FF2B5EF4-FFF2-40B4-BE49-F238E27FC236}">
                  <a16:creationId xmlns:a16="http://schemas.microsoft.com/office/drawing/2014/main" id="{8F75776F-50F0-45CB-BDF5-5997F1568E3E}"/>
                </a:ext>
              </a:extLst>
            </p:cNvPr>
            <p:cNvSpPr/>
            <p:nvPr/>
          </p:nvSpPr>
          <p:spPr>
            <a:xfrm>
              <a:off x="6012024" y="1674844"/>
              <a:ext cx="167951" cy="2939143"/>
            </a:xfrm>
            <a:prstGeom prst="can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5000">
                  <a:schemeClr val="bg1"/>
                </a:gs>
                <a:gs pos="100000">
                  <a:schemeClr val="bg2">
                    <a:lumMod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8312DFF4-893A-4647-98E8-8C847AAEF1AB}"/>
              </a:ext>
            </a:extLst>
          </p:cNvPr>
          <p:cNvSpPr txBox="1"/>
          <p:nvPr/>
        </p:nvSpPr>
        <p:spPr>
          <a:xfrm>
            <a:off x="143272" y="70700"/>
            <a:ext cx="544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Light Reveal Infographic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239D21-E017-4C73-B81B-B89FBB063FFA}"/>
              </a:ext>
            </a:extLst>
          </p:cNvPr>
          <p:cNvGrpSpPr/>
          <p:nvPr/>
        </p:nvGrpSpPr>
        <p:grpSpPr>
          <a:xfrm>
            <a:off x="4473127" y="4103685"/>
            <a:ext cx="2971409" cy="3178621"/>
            <a:chOff x="4473127" y="4103685"/>
            <a:chExt cx="2971409" cy="3178621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82CB4AF-4B33-476E-812F-9C1F93537613}"/>
                </a:ext>
              </a:extLst>
            </p:cNvPr>
            <p:cNvSpPr/>
            <p:nvPr/>
          </p:nvSpPr>
          <p:spPr>
            <a:xfrm>
              <a:off x="4473127" y="4310897"/>
              <a:ext cx="2971409" cy="2971409"/>
            </a:xfrm>
            <a:prstGeom prst="ellipse">
              <a:avLst/>
            </a:prstGeom>
            <a:gradFill flip="none" rotWithShape="1">
              <a:gsLst>
                <a:gs pos="17000">
                  <a:srgbClr val="FF0000"/>
                </a:gs>
                <a:gs pos="0">
                  <a:srgbClr val="6C0819"/>
                </a:gs>
                <a:gs pos="100000">
                  <a:srgbClr val="C00000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aphic 26" descr="Classroom">
              <a:extLst>
                <a:ext uri="{FF2B5EF4-FFF2-40B4-BE49-F238E27FC236}">
                  <a16:creationId xmlns:a16="http://schemas.microsoft.com/office/drawing/2014/main" id="{E74E08C2-5701-4A7E-8498-3726827E49BA}"/>
                </a:ext>
              </a:extLst>
            </p:cNvPr>
            <p:cNvGrpSpPr/>
            <p:nvPr/>
          </p:nvGrpSpPr>
          <p:grpSpPr>
            <a:xfrm>
              <a:off x="4803799" y="4103685"/>
              <a:ext cx="2222793" cy="2222793"/>
              <a:chOff x="4677554" y="2439346"/>
              <a:chExt cx="2406534" cy="2406534"/>
            </a:xfrm>
            <a:scene3d>
              <a:camera prst="perspectiveLeft">
                <a:rot lat="0" lon="2100000" rev="0"/>
              </a:camera>
              <a:lightRig rig="threePt" dir="t"/>
            </a:scene3d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8EC161B-8F91-4CA1-94C6-0D6BD56BC3E5}"/>
                  </a:ext>
                </a:extLst>
              </p:cNvPr>
              <p:cNvSpPr/>
              <p:nvPr/>
            </p:nvSpPr>
            <p:spPr>
              <a:xfrm>
                <a:off x="5593290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8A7425D-19E1-421B-B092-5C25A95255E2}"/>
                  </a:ext>
                </a:extLst>
              </p:cNvPr>
              <p:cNvSpPr/>
              <p:nvPr/>
            </p:nvSpPr>
            <p:spPr>
              <a:xfrm>
                <a:off x="5479732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3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D90886D-1020-45CF-AB19-AF9553D41CC5}"/>
                  </a:ext>
                </a:extLst>
              </p:cNvPr>
              <p:cNvSpPr/>
              <p:nvPr/>
            </p:nvSpPr>
            <p:spPr>
              <a:xfrm>
                <a:off x="6091142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12BD32D-CCEF-4AF5-9840-9622B9AF7610}"/>
                  </a:ext>
                </a:extLst>
              </p:cNvPr>
              <p:cNvSpPr/>
              <p:nvPr/>
            </p:nvSpPr>
            <p:spPr>
              <a:xfrm>
                <a:off x="5981093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3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52A46BD-3DE7-490C-BC9A-6EE968820E09}"/>
                  </a:ext>
                </a:extLst>
              </p:cNvPr>
              <p:cNvSpPr/>
              <p:nvPr/>
            </p:nvSpPr>
            <p:spPr>
              <a:xfrm>
                <a:off x="6592503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7AB9FCE-9AF3-49CD-B356-39D9D537B769}"/>
                  </a:ext>
                </a:extLst>
              </p:cNvPr>
              <p:cNvSpPr/>
              <p:nvPr/>
            </p:nvSpPr>
            <p:spPr>
              <a:xfrm>
                <a:off x="6482454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4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FCBF11C-1A38-4CE2-9669-767E7BC93C6C}"/>
                  </a:ext>
                </a:extLst>
              </p:cNvPr>
              <p:cNvSpPr/>
              <p:nvPr/>
            </p:nvSpPr>
            <p:spPr>
              <a:xfrm>
                <a:off x="5067111" y="2946222"/>
                <a:ext cx="297808" cy="297808"/>
              </a:xfrm>
              <a:custGeom>
                <a:avLst/>
                <a:gdLst>
                  <a:gd name="connsiteX0" fmla="*/ 297809 w 297808"/>
                  <a:gd name="connsiteY0" fmla="*/ 148904 h 297808"/>
                  <a:gd name="connsiteX1" fmla="*/ 148904 w 297808"/>
                  <a:gd name="connsiteY1" fmla="*/ 297809 h 297808"/>
                  <a:gd name="connsiteX2" fmla="*/ 0 w 297808"/>
                  <a:gd name="connsiteY2" fmla="*/ 148904 h 297808"/>
                  <a:gd name="connsiteX3" fmla="*/ 148904 w 297808"/>
                  <a:gd name="connsiteY3" fmla="*/ 0 h 297808"/>
                  <a:gd name="connsiteX4" fmla="*/ 297809 w 297808"/>
                  <a:gd name="connsiteY4" fmla="*/ 148904 h 297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8" h="297808">
                    <a:moveTo>
                      <a:pt x="297809" y="148904"/>
                    </a:moveTo>
                    <a:cubicBezTo>
                      <a:pt x="297809" y="231142"/>
                      <a:pt x="231142" y="297809"/>
                      <a:pt x="148904" y="297809"/>
                    </a:cubicBezTo>
                    <a:cubicBezTo>
                      <a:pt x="66667" y="297809"/>
                      <a:pt x="0" y="231142"/>
                      <a:pt x="0" y="148904"/>
                    </a:cubicBezTo>
                    <a:cubicBezTo>
                      <a:pt x="0" y="66667"/>
                      <a:pt x="66667" y="0"/>
                      <a:pt x="148904" y="0"/>
                    </a:cubicBezTo>
                    <a:cubicBezTo>
                      <a:pt x="231142" y="0"/>
                      <a:pt x="297809" y="66667"/>
                      <a:pt x="297809" y="14890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152CE36-EBE7-4E0D-A596-6C61D93A3117}"/>
                  </a:ext>
                </a:extLst>
              </p:cNvPr>
              <p:cNvSpPr/>
              <p:nvPr/>
            </p:nvSpPr>
            <p:spPr>
              <a:xfrm>
                <a:off x="4806654" y="3026825"/>
                <a:ext cx="1298389" cy="1593441"/>
              </a:xfrm>
              <a:custGeom>
                <a:avLst/>
                <a:gdLst>
                  <a:gd name="connsiteX0" fmla="*/ 1287496 w 1298389"/>
                  <a:gd name="connsiteY0" fmla="*/ 10895 h 1593441"/>
                  <a:gd name="connsiteX1" fmla="*/ 1234351 w 1298389"/>
                  <a:gd name="connsiteY1" fmla="*/ 10895 h 1593441"/>
                  <a:gd name="connsiteX2" fmla="*/ 910472 w 1298389"/>
                  <a:gd name="connsiteY2" fmla="*/ 334775 h 1593441"/>
                  <a:gd name="connsiteX3" fmla="*/ 837524 w 1298389"/>
                  <a:gd name="connsiteY3" fmla="*/ 353325 h 1593441"/>
                  <a:gd name="connsiteX4" fmla="*/ 738756 w 1298389"/>
                  <a:gd name="connsiteY4" fmla="*/ 511504 h 1593441"/>
                  <a:gd name="connsiteX5" fmla="*/ 710680 w 1298389"/>
                  <a:gd name="connsiteY5" fmla="*/ 391930 h 1593441"/>
                  <a:gd name="connsiteX6" fmla="*/ 688369 w 1298389"/>
                  <a:gd name="connsiteY6" fmla="*/ 350818 h 1593441"/>
                  <a:gd name="connsiteX7" fmla="*/ 531944 w 1298389"/>
                  <a:gd name="connsiteY7" fmla="*/ 269096 h 1593441"/>
                  <a:gd name="connsiteX8" fmla="*/ 409361 w 1298389"/>
                  <a:gd name="connsiteY8" fmla="*/ 254306 h 1593441"/>
                  <a:gd name="connsiteX9" fmla="*/ 286528 w 1298389"/>
                  <a:gd name="connsiteY9" fmla="*/ 272856 h 1593441"/>
                  <a:gd name="connsiteX10" fmla="*/ 130354 w 1298389"/>
                  <a:gd name="connsiteY10" fmla="*/ 354578 h 1593441"/>
                  <a:gd name="connsiteX11" fmla="*/ 108043 w 1298389"/>
                  <a:gd name="connsiteY11" fmla="*/ 395690 h 1593441"/>
                  <a:gd name="connsiteX12" fmla="*/ 0 w 1298389"/>
                  <a:gd name="connsiteY12" fmla="*/ 856942 h 1593441"/>
                  <a:gd name="connsiteX13" fmla="*/ 75204 w 1298389"/>
                  <a:gd name="connsiteY13" fmla="*/ 932146 h 1593441"/>
                  <a:gd name="connsiteX14" fmla="*/ 145896 w 1298389"/>
                  <a:gd name="connsiteY14" fmla="*/ 876495 h 1593441"/>
                  <a:gd name="connsiteX15" fmla="*/ 224108 w 1298389"/>
                  <a:gd name="connsiteY15" fmla="*/ 552867 h 1593441"/>
                  <a:gd name="connsiteX16" fmla="*/ 224108 w 1298389"/>
                  <a:gd name="connsiteY16" fmla="*/ 1593442 h 1593441"/>
                  <a:gd name="connsiteX17" fmla="*/ 372261 w 1298389"/>
                  <a:gd name="connsiteY17" fmla="*/ 1593442 h 1593441"/>
                  <a:gd name="connsiteX18" fmla="*/ 372261 w 1298389"/>
                  <a:gd name="connsiteY18" fmla="*/ 923874 h 1593441"/>
                  <a:gd name="connsiteX19" fmla="*/ 447465 w 1298389"/>
                  <a:gd name="connsiteY19" fmla="*/ 923874 h 1593441"/>
                  <a:gd name="connsiteX20" fmla="*/ 447465 w 1298389"/>
                  <a:gd name="connsiteY20" fmla="*/ 1593442 h 1593441"/>
                  <a:gd name="connsiteX21" fmla="*/ 595367 w 1298389"/>
                  <a:gd name="connsiteY21" fmla="*/ 1593442 h 1593441"/>
                  <a:gd name="connsiteX22" fmla="*/ 595367 w 1298389"/>
                  <a:gd name="connsiteY22" fmla="*/ 548104 h 1593441"/>
                  <a:gd name="connsiteX23" fmla="*/ 622941 w 1298389"/>
                  <a:gd name="connsiteY23" fmla="*/ 665924 h 1593441"/>
                  <a:gd name="connsiteX24" fmla="*/ 637732 w 1298389"/>
                  <a:gd name="connsiteY24" fmla="*/ 684725 h 1593441"/>
                  <a:gd name="connsiteX25" fmla="*/ 738004 w 1298389"/>
                  <a:gd name="connsiteY25" fmla="*/ 720071 h 1593441"/>
                  <a:gd name="connsiteX26" fmla="*/ 798167 w 1298389"/>
                  <a:gd name="connsiteY26" fmla="*/ 692747 h 1593441"/>
                  <a:gd name="connsiteX27" fmla="*/ 951082 w 1298389"/>
                  <a:gd name="connsiteY27" fmla="*/ 442066 h 1593441"/>
                  <a:gd name="connsiteX28" fmla="*/ 961360 w 1298389"/>
                  <a:gd name="connsiteY28" fmla="*/ 390175 h 1593441"/>
                  <a:gd name="connsiteX29" fmla="*/ 1287245 w 1298389"/>
                  <a:gd name="connsiteY29" fmla="*/ 64290 h 1593441"/>
                  <a:gd name="connsiteX30" fmla="*/ 1287496 w 1298389"/>
                  <a:gd name="connsiteY30" fmla="*/ 10895 h 1593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98389" h="1593441">
                    <a:moveTo>
                      <a:pt x="1287496" y="10895"/>
                    </a:moveTo>
                    <a:cubicBezTo>
                      <a:pt x="1272758" y="-3632"/>
                      <a:pt x="1249089" y="-3632"/>
                      <a:pt x="1234351" y="10895"/>
                    </a:cubicBezTo>
                    <a:lnTo>
                      <a:pt x="910472" y="334775"/>
                    </a:lnTo>
                    <a:cubicBezTo>
                      <a:pt x="884589" y="327470"/>
                      <a:pt x="856774" y="334541"/>
                      <a:pt x="837524" y="353325"/>
                    </a:cubicBezTo>
                    <a:cubicBezTo>
                      <a:pt x="832260" y="358589"/>
                      <a:pt x="738756" y="511504"/>
                      <a:pt x="738756" y="511504"/>
                    </a:cubicBezTo>
                    <a:lnTo>
                      <a:pt x="710680" y="391930"/>
                    </a:lnTo>
                    <a:cubicBezTo>
                      <a:pt x="706962" y="376513"/>
                      <a:pt x="699271" y="362337"/>
                      <a:pt x="688369" y="350818"/>
                    </a:cubicBezTo>
                    <a:cubicBezTo>
                      <a:pt x="642166" y="313469"/>
                      <a:pt x="588992" y="285689"/>
                      <a:pt x="531944" y="269096"/>
                    </a:cubicBezTo>
                    <a:cubicBezTo>
                      <a:pt x="491615" y="260470"/>
                      <a:pt x="450586" y="255519"/>
                      <a:pt x="409361" y="254306"/>
                    </a:cubicBezTo>
                    <a:cubicBezTo>
                      <a:pt x="367771" y="254948"/>
                      <a:pt x="326454" y="261187"/>
                      <a:pt x="286528" y="272856"/>
                    </a:cubicBezTo>
                    <a:cubicBezTo>
                      <a:pt x="228964" y="287947"/>
                      <a:pt x="175569" y="315888"/>
                      <a:pt x="130354" y="354578"/>
                    </a:cubicBezTo>
                    <a:cubicBezTo>
                      <a:pt x="119354" y="366027"/>
                      <a:pt x="111647" y="380228"/>
                      <a:pt x="108043" y="395690"/>
                    </a:cubicBezTo>
                    <a:cubicBezTo>
                      <a:pt x="108043" y="395690"/>
                      <a:pt x="0" y="849422"/>
                      <a:pt x="0" y="856942"/>
                    </a:cubicBezTo>
                    <a:cubicBezTo>
                      <a:pt x="0" y="898478"/>
                      <a:pt x="33670" y="932146"/>
                      <a:pt x="75204" y="932146"/>
                    </a:cubicBezTo>
                    <a:cubicBezTo>
                      <a:pt x="108490" y="931292"/>
                      <a:pt x="137250" y="908650"/>
                      <a:pt x="145896" y="876495"/>
                    </a:cubicBezTo>
                    <a:lnTo>
                      <a:pt x="224108" y="552867"/>
                    </a:lnTo>
                    <a:lnTo>
                      <a:pt x="224108" y="1593442"/>
                    </a:lnTo>
                    <a:lnTo>
                      <a:pt x="372261" y="1593442"/>
                    </a:lnTo>
                    <a:lnTo>
                      <a:pt x="372261" y="923874"/>
                    </a:lnTo>
                    <a:lnTo>
                      <a:pt x="447465" y="923874"/>
                    </a:lnTo>
                    <a:lnTo>
                      <a:pt x="447465" y="1593442"/>
                    </a:lnTo>
                    <a:lnTo>
                      <a:pt x="595367" y="1593442"/>
                    </a:lnTo>
                    <a:lnTo>
                      <a:pt x="595367" y="548104"/>
                    </a:lnTo>
                    <a:lnTo>
                      <a:pt x="622941" y="665924"/>
                    </a:lnTo>
                    <a:cubicBezTo>
                      <a:pt x="624854" y="674068"/>
                      <a:pt x="630266" y="680949"/>
                      <a:pt x="637732" y="684725"/>
                    </a:cubicBezTo>
                    <a:cubicBezTo>
                      <a:pt x="666557" y="706850"/>
                      <a:pt x="701675" y="719228"/>
                      <a:pt x="738004" y="720071"/>
                    </a:cubicBezTo>
                    <a:cubicBezTo>
                      <a:pt x="761658" y="723382"/>
                      <a:pt x="785097" y="712736"/>
                      <a:pt x="798167" y="692747"/>
                    </a:cubicBezTo>
                    <a:lnTo>
                      <a:pt x="951082" y="442066"/>
                    </a:lnTo>
                    <a:cubicBezTo>
                      <a:pt x="960856" y="426654"/>
                      <a:pt x="964524" y="408149"/>
                      <a:pt x="961360" y="390175"/>
                    </a:cubicBezTo>
                    <a:lnTo>
                      <a:pt x="1287245" y="64290"/>
                    </a:lnTo>
                    <a:cubicBezTo>
                      <a:pt x="1302005" y="49593"/>
                      <a:pt x="1302118" y="25730"/>
                      <a:pt x="1287496" y="10895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206323B-914D-4719-9B7A-669D7C2E7958}"/>
                  </a:ext>
                </a:extLst>
              </p:cNvPr>
              <p:cNvSpPr/>
              <p:nvPr/>
            </p:nvSpPr>
            <p:spPr>
              <a:xfrm>
                <a:off x="5279187" y="2690026"/>
                <a:ext cx="1428879" cy="1027790"/>
              </a:xfrm>
              <a:custGeom>
                <a:avLst/>
                <a:gdLst>
                  <a:gd name="connsiteX0" fmla="*/ 1328607 w 1428879"/>
                  <a:gd name="connsiteY0" fmla="*/ 0 h 1027790"/>
                  <a:gd name="connsiteX1" fmla="*/ 100272 w 1428879"/>
                  <a:gd name="connsiteY1" fmla="*/ 0 h 1027790"/>
                  <a:gd name="connsiteX2" fmla="*/ 0 w 1428879"/>
                  <a:gd name="connsiteY2" fmla="*/ 100272 h 1027790"/>
                  <a:gd name="connsiteX3" fmla="*/ 0 w 1428879"/>
                  <a:gd name="connsiteY3" fmla="*/ 190517 h 1027790"/>
                  <a:gd name="connsiteX4" fmla="*/ 100272 w 1428879"/>
                  <a:gd name="connsiteY4" fmla="*/ 250681 h 1027790"/>
                  <a:gd name="connsiteX5" fmla="*/ 100272 w 1428879"/>
                  <a:gd name="connsiteY5" fmla="*/ 100272 h 1027790"/>
                  <a:gd name="connsiteX6" fmla="*/ 1328607 w 1428879"/>
                  <a:gd name="connsiteY6" fmla="*/ 100272 h 1027790"/>
                  <a:gd name="connsiteX7" fmla="*/ 1328607 w 1428879"/>
                  <a:gd name="connsiteY7" fmla="*/ 927518 h 1027790"/>
                  <a:gd name="connsiteX8" fmla="*/ 473034 w 1428879"/>
                  <a:gd name="connsiteY8" fmla="*/ 927518 h 1027790"/>
                  <a:gd name="connsiteX9" fmla="*/ 411868 w 1428879"/>
                  <a:gd name="connsiteY9" fmla="*/ 1027791 h 1027790"/>
                  <a:gd name="connsiteX10" fmla="*/ 1328607 w 1428879"/>
                  <a:gd name="connsiteY10" fmla="*/ 1027791 h 1027790"/>
                  <a:gd name="connsiteX11" fmla="*/ 1428880 w 1428879"/>
                  <a:gd name="connsiteY11" fmla="*/ 927518 h 1027790"/>
                  <a:gd name="connsiteX12" fmla="*/ 1428880 w 1428879"/>
                  <a:gd name="connsiteY12" fmla="*/ 100272 h 1027790"/>
                  <a:gd name="connsiteX13" fmla="*/ 1328607 w 1428879"/>
                  <a:gd name="connsiteY13" fmla="*/ 0 h 1027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28879" h="1027790">
                    <a:moveTo>
                      <a:pt x="1328607" y="0"/>
                    </a:moveTo>
                    <a:lnTo>
                      <a:pt x="100272" y="0"/>
                    </a:lnTo>
                    <a:cubicBezTo>
                      <a:pt x="44894" y="0"/>
                      <a:pt x="0" y="44894"/>
                      <a:pt x="0" y="100272"/>
                    </a:cubicBezTo>
                    <a:lnTo>
                      <a:pt x="0" y="190517"/>
                    </a:lnTo>
                    <a:cubicBezTo>
                      <a:pt x="38329" y="200951"/>
                      <a:pt x="73028" y="221772"/>
                      <a:pt x="100272" y="250681"/>
                    </a:cubicBezTo>
                    <a:lnTo>
                      <a:pt x="100272" y="100272"/>
                    </a:lnTo>
                    <a:lnTo>
                      <a:pt x="1328607" y="100272"/>
                    </a:lnTo>
                    <a:lnTo>
                      <a:pt x="1328607" y="927518"/>
                    </a:lnTo>
                    <a:lnTo>
                      <a:pt x="473034" y="927518"/>
                    </a:lnTo>
                    <a:lnTo>
                      <a:pt x="411868" y="1027791"/>
                    </a:lnTo>
                    <a:lnTo>
                      <a:pt x="1328607" y="1027791"/>
                    </a:lnTo>
                    <a:cubicBezTo>
                      <a:pt x="1383985" y="1027791"/>
                      <a:pt x="1428880" y="982896"/>
                      <a:pt x="1428880" y="927518"/>
                    </a:cubicBezTo>
                    <a:lnTo>
                      <a:pt x="1428880" y="100272"/>
                    </a:lnTo>
                    <a:cubicBezTo>
                      <a:pt x="1428880" y="44894"/>
                      <a:pt x="1383985" y="0"/>
                      <a:pt x="1328607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91" name="Picture 9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277AC97-186C-48A5-85BB-D77199C00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822" y="90460"/>
            <a:ext cx="2642359" cy="5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2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E6E6"/>
                                      </p:to>
                                    </p:animClr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E6E6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17" grpId="0" animBg="1"/>
      <p:bldP spid="26" grpId="0" animBg="1"/>
      <p:bldP spid="26" grpId="1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093252E4-41A3-44D9-A66C-74038EBD14A5}"/>
              </a:ext>
            </a:extLst>
          </p:cNvPr>
          <p:cNvSpPr/>
          <p:nvPr/>
        </p:nvSpPr>
        <p:spPr>
          <a:xfrm>
            <a:off x="8497808" y="70700"/>
            <a:ext cx="240642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2"/>
              </a:rPr>
              <a:t>https://softgrame.com/</a:t>
            </a:r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E23B35D-A3F0-4286-8B95-1BED131505C4}"/>
              </a:ext>
            </a:extLst>
          </p:cNvPr>
          <p:cNvGrpSpPr/>
          <p:nvPr/>
        </p:nvGrpSpPr>
        <p:grpSpPr>
          <a:xfrm>
            <a:off x="8159614" y="4172649"/>
            <a:ext cx="3789425" cy="2971409"/>
            <a:chOff x="8110684" y="3511422"/>
            <a:chExt cx="3789425" cy="2971409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4D7B6BB-E59A-4B44-AE45-5327A6F950A5}"/>
                </a:ext>
              </a:extLst>
            </p:cNvPr>
            <p:cNvSpPr/>
            <p:nvPr/>
          </p:nvSpPr>
          <p:spPr>
            <a:xfrm>
              <a:off x="8519693" y="3511422"/>
              <a:ext cx="2971409" cy="297140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0" name="Chart 69">
              <a:extLst>
                <a:ext uri="{FF2B5EF4-FFF2-40B4-BE49-F238E27FC236}">
                  <a16:creationId xmlns:a16="http://schemas.microsoft.com/office/drawing/2014/main" id="{595A2AD2-6FE3-45D9-84DE-A946F7353A0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52103134"/>
                </p:ext>
              </p:extLst>
            </p:nvPr>
          </p:nvGraphicFramePr>
          <p:xfrm>
            <a:off x="8110684" y="3697055"/>
            <a:ext cx="3789425" cy="26628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E80C145-D876-410E-A186-2EE3BDDDFB1D}"/>
              </a:ext>
            </a:extLst>
          </p:cNvPr>
          <p:cNvGrpSpPr/>
          <p:nvPr/>
        </p:nvGrpSpPr>
        <p:grpSpPr>
          <a:xfrm>
            <a:off x="4228893" y="3965437"/>
            <a:ext cx="2971409" cy="3178621"/>
            <a:chOff x="4473127" y="4103685"/>
            <a:chExt cx="2971409" cy="317862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FB08093-EB13-48F9-B9F0-2C9794501B72}"/>
                </a:ext>
              </a:extLst>
            </p:cNvPr>
            <p:cNvSpPr/>
            <p:nvPr/>
          </p:nvSpPr>
          <p:spPr>
            <a:xfrm>
              <a:off x="4473127" y="4310897"/>
              <a:ext cx="2971409" cy="2971409"/>
            </a:xfrm>
            <a:prstGeom prst="ellipse">
              <a:avLst/>
            </a:prstGeom>
            <a:gradFill flip="none" rotWithShape="1">
              <a:gsLst>
                <a:gs pos="17000">
                  <a:srgbClr val="FF0000"/>
                </a:gs>
                <a:gs pos="0">
                  <a:srgbClr val="6C0819"/>
                </a:gs>
                <a:gs pos="100000">
                  <a:srgbClr val="C00000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aphic 26" descr="Classroom">
              <a:extLst>
                <a:ext uri="{FF2B5EF4-FFF2-40B4-BE49-F238E27FC236}">
                  <a16:creationId xmlns:a16="http://schemas.microsoft.com/office/drawing/2014/main" id="{FD08CED3-3FFA-4EB6-B9AB-689FA79F0F99}"/>
                </a:ext>
              </a:extLst>
            </p:cNvPr>
            <p:cNvGrpSpPr/>
            <p:nvPr/>
          </p:nvGrpSpPr>
          <p:grpSpPr>
            <a:xfrm>
              <a:off x="4803799" y="4103685"/>
              <a:ext cx="2222793" cy="2222793"/>
              <a:chOff x="4677554" y="2439346"/>
              <a:chExt cx="2406534" cy="2406534"/>
            </a:xfrm>
            <a:scene3d>
              <a:camera prst="perspectiveLeft">
                <a:rot lat="0" lon="2100000" rev="0"/>
              </a:camera>
              <a:lightRig rig="threePt" dir="t"/>
            </a:scene3d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28D0A34-D5F9-429E-A6CE-D6D267EEEC0D}"/>
                  </a:ext>
                </a:extLst>
              </p:cNvPr>
              <p:cNvSpPr/>
              <p:nvPr/>
            </p:nvSpPr>
            <p:spPr>
              <a:xfrm>
                <a:off x="5593290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7E5CDA8-E93F-4230-862D-2298354B90A3}"/>
                  </a:ext>
                </a:extLst>
              </p:cNvPr>
              <p:cNvSpPr/>
              <p:nvPr/>
            </p:nvSpPr>
            <p:spPr>
              <a:xfrm>
                <a:off x="5479732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3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CB7576B-E0E9-43A5-BAF6-E5C05E02E88A}"/>
                  </a:ext>
                </a:extLst>
              </p:cNvPr>
              <p:cNvSpPr/>
              <p:nvPr/>
            </p:nvSpPr>
            <p:spPr>
              <a:xfrm>
                <a:off x="6091142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1172861-CCD5-4C91-8CAC-EDB3E12CCC40}"/>
                  </a:ext>
                </a:extLst>
              </p:cNvPr>
              <p:cNvSpPr/>
              <p:nvPr/>
            </p:nvSpPr>
            <p:spPr>
              <a:xfrm>
                <a:off x="5981093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3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BF2CF3F-8A34-4828-A295-BA74E35F8B44}"/>
                  </a:ext>
                </a:extLst>
              </p:cNvPr>
              <p:cNvSpPr/>
              <p:nvPr/>
            </p:nvSpPr>
            <p:spPr>
              <a:xfrm>
                <a:off x="6592503" y="4033674"/>
                <a:ext cx="227618" cy="227618"/>
              </a:xfrm>
              <a:custGeom>
                <a:avLst/>
                <a:gdLst>
                  <a:gd name="connsiteX0" fmla="*/ 227618 w 227618"/>
                  <a:gd name="connsiteY0" fmla="*/ 113809 h 227618"/>
                  <a:gd name="connsiteX1" fmla="*/ 113809 w 227618"/>
                  <a:gd name="connsiteY1" fmla="*/ 227618 h 227618"/>
                  <a:gd name="connsiteX2" fmla="*/ 0 w 227618"/>
                  <a:gd name="connsiteY2" fmla="*/ 113809 h 227618"/>
                  <a:gd name="connsiteX3" fmla="*/ 113809 w 227618"/>
                  <a:gd name="connsiteY3" fmla="*/ 0 h 227618"/>
                  <a:gd name="connsiteX4" fmla="*/ 227618 w 227618"/>
                  <a:gd name="connsiteY4" fmla="*/ 113809 h 22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7618" h="227618">
                    <a:moveTo>
                      <a:pt x="227618" y="113809"/>
                    </a:moveTo>
                    <a:cubicBezTo>
                      <a:pt x="227618" y="176664"/>
                      <a:pt x="176664" y="227618"/>
                      <a:pt x="113809" y="227618"/>
                    </a:cubicBezTo>
                    <a:cubicBezTo>
                      <a:pt x="50954" y="227618"/>
                      <a:pt x="0" y="176664"/>
                      <a:pt x="0" y="113809"/>
                    </a:cubicBezTo>
                    <a:cubicBezTo>
                      <a:pt x="0" y="50954"/>
                      <a:pt x="50954" y="0"/>
                      <a:pt x="113809" y="0"/>
                    </a:cubicBezTo>
                    <a:cubicBezTo>
                      <a:pt x="176664" y="0"/>
                      <a:pt x="227618" y="50954"/>
                      <a:pt x="227618" y="113809"/>
                    </a:cubicBezTo>
                    <a:close/>
                  </a:path>
                </a:pathLst>
              </a:custGeom>
              <a:solidFill>
                <a:schemeClr val="tx1"/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6CF295F-88A5-4195-B3E0-CE8DDE5E4A38}"/>
                  </a:ext>
                </a:extLst>
              </p:cNvPr>
              <p:cNvSpPr/>
              <p:nvPr/>
            </p:nvSpPr>
            <p:spPr>
              <a:xfrm>
                <a:off x="6482454" y="4292627"/>
                <a:ext cx="451225" cy="227367"/>
              </a:xfrm>
              <a:custGeom>
                <a:avLst/>
                <a:gdLst>
                  <a:gd name="connsiteX0" fmla="*/ 451225 w 451225"/>
                  <a:gd name="connsiteY0" fmla="*/ 227367 h 227367"/>
                  <a:gd name="connsiteX1" fmla="*/ 451225 w 451225"/>
                  <a:gd name="connsiteY1" fmla="*/ 113558 h 227367"/>
                  <a:gd name="connsiteX2" fmla="*/ 428664 w 451225"/>
                  <a:gd name="connsiteY2" fmla="*/ 68185 h 227367"/>
                  <a:gd name="connsiteX3" fmla="*/ 318615 w 451225"/>
                  <a:gd name="connsiteY3" fmla="*/ 14038 h 227367"/>
                  <a:gd name="connsiteX4" fmla="*/ 225613 w 451225"/>
                  <a:gd name="connsiteY4" fmla="*/ 0 h 227367"/>
                  <a:gd name="connsiteX5" fmla="*/ 132610 w 451225"/>
                  <a:gd name="connsiteY5" fmla="*/ 14038 h 227367"/>
                  <a:gd name="connsiteX6" fmla="*/ 22561 w 451225"/>
                  <a:gd name="connsiteY6" fmla="*/ 68185 h 227367"/>
                  <a:gd name="connsiteX7" fmla="*/ 0 w 451225"/>
                  <a:gd name="connsiteY7" fmla="*/ 113558 h 227367"/>
                  <a:gd name="connsiteX8" fmla="*/ 0 w 451225"/>
                  <a:gd name="connsiteY8" fmla="*/ 227367 h 22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225" h="227367">
                    <a:moveTo>
                      <a:pt x="451225" y="227367"/>
                    </a:moveTo>
                    <a:lnTo>
                      <a:pt x="451225" y="113558"/>
                    </a:lnTo>
                    <a:cubicBezTo>
                      <a:pt x="450854" y="95825"/>
                      <a:pt x="442582" y="79182"/>
                      <a:pt x="428664" y="68185"/>
                    </a:cubicBezTo>
                    <a:cubicBezTo>
                      <a:pt x="395960" y="42977"/>
                      <a:pt x="358541" y="24567"/>
                      <a:pt x="318615" y="14038"/>
                    </a:cubicBezTo>
                    <a:cubicBezTo>
                      <a:pt x="288478" y="4788"/>
                      <a:pt x="257136" y="55"/>
                      <a:pt x="225613" y="0"/>
                    </a:cubicBezTo>
                    <a:cubicBezTo>
                      <a:pt x="194122" y="486"/>
                      <a:pt x="162840" y="5207"/>
                      <a:pt x="132610" y="14038"/>
                    </a:cubicBezTo>
                    <a:cubicBezTo>
                      <a:pt x="93128" y="25727"/>
                      <a:pt x="55914" y="44037"/>
                      <a:pt x="22561" y="68185"/>
                    </a:cubicBezTo>
                    <a:cubicBezTo>
                      <a:pt x="8644" y="79182"/>
                      <a:pt x="371" y="95825"/>
                      <a:pt x="0" y="113558"/>
                    </a:cubicBezTo>
                    <a:lnTo>
                      <a:pt x="0" y="22736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D49718BC-BBA0-4163-866D-653A7AEA7F8F}"/>
                  </a:ext>
                </a:extLst>
              </p:cNvPr>
              <p:cNvSpPr/>
              <p:nvPr/>
            </p:nvSpPr>
            <p:spPr>
              <a:xfrm>
                <a:off x="5067111" y="2946222"/>
                <a:ext cx="297808" cy="297808"/>
              </a:xfrm>
              <a:custGeom>
                <a:avLst/>
                <a:gdLst>
                  <a:gd name="connsiteX0" fmla="*/ 297809 w 297808"/>
                  <a:gd name="connsiteY0" fmla="*/ 148904 h 297808"/>
                  <a:gd name="connsiteX1" fmla="*/ 148904 w 297808"/>
                  <a:gd name="connsiteY1" fmla="*/ 297809 h 297808"/>
                  <a:gd name="connsiteX2" fmla="*/ 0 w 297808"/>
                  <a:gd name="connsiteY2" fmla="*/ 148904 h 297808"/>
                  <a:gd name="connsiteX3" fmla="*/ 148904 w 297808"/>
                  <a:gd name="connsiteY3" fmla="*/ 0 h 297808"/>
                  <a:gd name="connsiteX4" fmla="*/ 297809 w 297808"/>
                  <a:gd name="connsiteY4" fmla="*/ 148904 h 297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8" h="297808">
                    <a:moveTo>
                      <a:pt x="297809" y="148904"/>
                    </a:moveTo>
                    <a:cubicBezTo>
                      <a:pt x="297809" y="231142"/>
                      <a:pt x="231142" y="297809"/>
                      <a:pt x="148904" y="297809"/>
                    </a:cubicBezTo>
                    <a:cubicBezTo>
                      <a:pt x="66667" y="297809"/>
                      <a:pt x="0" y="231142"/>
                      <a:pt x="0" y="148904"/>
                    </a:cubicBezTo>
                    <a:cubicBezTo>
                      <a:pt x="0" y="66667"/>
                      <a:pt x="66667" y="0"/>
                      <a:pt x="148904" y="0"/>
                    </a:cubicBezTo>
                    <a:cubicBezTo>
                      <a:pt x="231142" y="0"/>
                      <a:pt x="297809" y="66667"/>
                      <a:pt x="297809" y="14890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8B69071B-8D53-45AA-A822-77A8F78E051D}"/>
                  </a:ext>
                </a:extLst>
              </p:cNvPr>
              <p:cNvSpPr/>
              <p:nvPr/>
            </p:nvSpPr>
            <p:spPr>
              <a:xfrm>
                <a:off x="4806654" y="3026825"/>
                <a:ext cx="1298389" cy="1593441"/>
              </a:xfrm>
              <a:custGeom>
                <a:avLst/>
                <a:gdLst>
                  <a:gd name="connsiteX0" fmla="*/ 1287496 w 1298389"/>
                  <a:gd name="connsiteY0" fmla="*/ 10895 h 1593441"/>
                  <a:gd name="connsiteX1" fmla="*/ 1234351 w 1298389"/>
                  <a:gd name="connsiteY1" fmla="*/ 10895 h 1593441"/>
                  <a:gd name="connsiteX2" fmla="*/ 910472 w 1298389"/>
                  <a:gd name="connsiteY2" fmla="*/ 334775 h 1593441"/>
                  <a:gd name="connsiteX3" fmla="*/ 837524 w 1298389"/>
                  <a:gd name="connsiteY3" fmla="*/ 353325 h 1593441"/>
                  <a:gd name="connsiteX4" fmla="*/ 738756 w 1298389"/>
                  <a:gd name="connsiteY4" fmla="*/ 511504 h 1593441"/>
                  <a:gd name="connsiteX5" fmla="*/ 710680 w 1298389"/>
                  <a:gd name="connsiteY5" fmla="*/ 391930 h 1593441"/>
                  <a:gd name="connsiteX6" fmla="*/ 688369 w 1298389"/>
                  <a:gd name="connsiteY6" fmla="*/ 350818 h 1593441"/>
                  <a:gd name="connsiteX7" fmla="*/ 531944 w 1298389"/>
                  <a:gd name="connsiteY7" fmla="*/ 269096 h 1593441"/>
                  <a:gd name="connsiteX8" fmla="*/ 409361 w 1298389"/>
                  <a:gd name="connsiteY8" fmla="*/ 254306 h 1593441"/>
                  <a:gd name="connsiteX9" fmla="*/ 286528 w 1298389"/>
                  <a:gd name="connsiteY9" fmla="*/ 272856 h 1593441"/>
                  <a:gd name="connsiteX10" fmla="*/ 130354 w 1298389"/>
                  <a:gd name="connsiteY10" fmla="*/ 354578 h 1593441"/>
                  <a:gd name="connsiteX11" fmla="*/ 108043 w 1298389"/>
                  <a:gd name="connsiteY11" fmla="*/ 395690 h 1593441"/>
                  <a:gd name="connsiteX12" fmla="*/ 0 w 1298389"/>
                  <a:gd name="connsiteY12" fmla="*/ 856942 h 1593441"/>
                  <a:gd name="connsiteX13" fmla="*/ 75204 w 1298389"/>
                  <a:gd name="connsiteY13" fmla="*/ 932146 h 1593441"/>
                  <a:gd name="connsiteX14" fmla="*/ 145896 w 1298389"/>
                  <a:gd name="connsiteY14" fmla="*/ 876495 h 1593441"/>
                  <a:gd name="connsiteX15" fmla="*/ 224108 w 1298389"/>
                  <a:gd name="connsiteY15" fmla="*/ 552867 h 1593441"/>
                  <a:gd name="connsiteX16" fmla="*/ 224108 w 1298389"/>
                  <a:gd name="connsiteY16" fmla="*/ 1593442 h 1593441"/>
                  <a:gd name="connsiteX17" fmla="*/ 372261 w 1298389"/>
                  <a:gd name="connsiteY17" fmla="*/ 1593442 h 1593441"/>
                  <a:gd name="connsiteX18" fmla="*/ 372261 w 1298389"/>
                  <a:gd name="connsiteY18" fmla="*/ 923874 h 1593441"/>
                  <a:gd name="connsiteX19" fmla="*/ 447465 w 1298389"/>
                  <a:gd name="connsiteY19" fmla="*/ 923874 h 1593441"/>
                  <a:gd name="connsiteX20" fmla="*/ 447465 w 1298389"/>
                  <a:gd name="connsiteY20" fmla="*/ 1593442 h 1593441"/>
                  <a:gd name="connsiteX21" fmla="*/ 595367 w 1298389"/>
                  <a:gd name="connsiteY21" fmla="*/ 1593442 h 1593441"/>
                  <a:gd name="connsiteX22" fmla="*/ 595367 w 1298389"/>
                  <a:gd name="connsiteY22" fmla="*/ 548104 h 1593441"/>
                  <a:gd name="connsiteX23" fmla="*/ 622941 w 1298389"/>
                  <a:gd name="connsiteY23" fmla="*/ 665924 h 1593441"/>
                  <a:gd name="connsiteX24" fmla="*/ 637732 w 1298389"/>
                  <a:gd name="connsiteY24" fmla="*/ 684725 h 1593441"/>
                  <a:gd name="connsiteX25" fmla="*/ 738004 w 1298389"/>
                  <a:gd name="connsiteY25" fmla="*/ 720071 h 1593441"/>
                  <a:gd name="connsiteX26" fmla="*/ 798167 w 1298389"/>
                  <a:gd name="connsiteY26" fmla="*/ 692747 h 1593441"/>
                  <a:gd name="connsiteX27" fmla="*/ 951082 w 1298389"/>
                  <a:gd name="connsiteY27" fmla="*/ 442066 h 1593441"/>
                  <a:gd name="connsiteX28" fmla="*/ 961360 w 1298389"/>
                  <a:gd name="connsiteY28" fmla="*/ 390175 h 1593441"/>
                  <a:gd name="connsiteX29" fmla="*/ 1287245 w 1298389"/>
                  <a:gd name="connsiteY29" fmla="*/ 64290 h 1593441"/>
                  <a:gd name="connsiteX30" fmla="*/ 1287496 w 1298389"/>
                  <a:gd name="connsiteY30" fmla="*/ 10895 h 1593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98389" h="1593441">
                    <a:moveTo>
                      <a:pt x="1287496" y="10895"/>
                    </a:moveTo>
                    <a:cubicBezTo>
                      <a:pt x="1272758" y="-3632"/>
                      <a:pt x="1249089" y="-3632"/>
                      <a:pt x="1234351" y="10895"/>
                    </a:cubicBezTo>
                    <a:lnTo>
                      <a:pt x="910472" y="334775"/>
                    </a:lnTo>
                    <a:cubicBezTo>
                      <a:pt x="884589" y="327470"/>
                      <a:pt x="856774" y="334541"/>
                      <a:pt x="837524" y="353325"/>
                    </a:cubicBezTo>
                    <a:cubicBezTo>
                      <a:pt x="832260" y="358589"/>
                      <a:pt x="738756" y="511504"/>
                      <a:pt x="738756" y="511504"/>
                    </a:cubicBezTo>
                    <a:lnTo>
                      <a:pt x="710680" y="391930"/>
                    </a:lnTo>
                    <a:cubicBezTo>
                      <a:pt x="706962" y="376513"/>
                      <a:pt x="699271" y="362337"/>
                      <a:pt x="688369" y="350818"/>
                    </a:cubicBezTo>
                    <a:cubicBezTo>
                      <a:pt x="642166" y="313469"/>
                      <a:pt x="588992" y="285689"/>
                      <a:pt x="531944" y="269096"/>
                    </a:cubicBezTo>
                    <a:cubicBezTo>
                      <a:pt x="491615" y="260470"/>
                      <a:pt x="450586" y="255519"/>
                      <a:pt x="409361" y="254306"/>
                    </a:cubicBezTo>
                    <a:cubicBezTo>
                      <a:pt x="367771" y="254948"/>
                      <a:pt x="326454" y="261187"/>
                      <a:pt x="286528" y="272856"/>
                    </a:cubicBezTo>
                    <a:cubicBezTo>
                      <a:pt x="228964" y="287947"/>
                      <a:pt x="175569" y="315888"/>
                      <a:pt x="130354" y="354578"/>
                    </a:cubicBezTo>
                    <a:cubicBezTo>
                      <a:pt x="119354" y="366027"/>
                      <a:pt x="111647" y="380228"/>
                      <a:pt x="108043" y="395690"/>
                    </a:cubicBezTo>
                    <a:cubicBezTo>
                      <a:pt x="108043" y="395690"/>
                      <a:pt x="0" y="849422"/>
                      <a:pt x="0" y="856942"/>
                    </a:cubicBezTo>
                    <a:cubicBezTo>
                      <a:pt x="0" y="898478"/>
                      <a:pt x="33670" y="932146"/>
                      <a:pt x="75204" y="932146"/>
                    </a:cubicBezTo>
                    <a:cubicBezTo>
                      <a:pt x="108490" y="931292"/>
                      <a:pt x="137250" y="908650"/>
                      <a:pt x="145896" y="876495"/>
                    </a:cubicBezTo>
                    <a:lnTo>
                      <a:pt x="224108" y="552867"/>
                    </a:lnTo>
                    <a:lnTo>
                      <a:pt x="224108" y="1593442"/>
                    </a:lnTo>
                    <a:lnTo>
                      <a:pt x="372261" y="1593442"/>
                    </a:lnTo>
                    <a:lnTo>
                      <a:pt x="372261" y="923874"/>
                    </a:lnTo>
                    <a:lnTo>
                      <a:pt x="447465" y="923874"/>
                    </a:lnTo>
                    <a:lnTo>
                      <a:pt x="447465" y="1593442"/>
                    </a:lnTo>
                    <a:lnTo>
                      <a:pt x="595367" y="1593442"/>
                    </a:lnTo>
                    <a:lnTo>
                      <a:pt x="595367" y="548104"/>
                    </a:lnTo>
                    <a:lnTo>
                      <a:pt x="622941" y="665924"/>
                    </a:lnTo>
                    <a:cubicBezTo>
                      <a:pt x="624854" y="674068"/>
                      <a:pt x="630266" y="680949"/>
                      <a:pt x="637732" y="684725"/>
                    </a:cubicBezTo>
                    <a:cubicBezTo>
                      <a:pt x="666557" y="706850"/>
                      <a:pt x="701675" y="719228"/>
                      <a:pt x="738004" y="720071"/>
                    </a:cubicBezTo>
                    <a:cubicBezTo>
                      <a:pt x="761658" y="723382"/>
                      <a:pt x="785097" y="712736"/>
                      <a:pt x="798167" y="692747"/>
                    </a:cubicBezTo>
                    <a:lnTo>
                      <a:pt x="951082" y="442066"/>
                    </a:lnTo>
                    <a:cubicBezTo>
                      <a:pt x="960856" y="426654"/>
                      <a:pt x="964524" y="408149"/>
                      <a:pt x="961360" y="390175"/>
                    </a:cubicBezTo>
                    <a:lnTo>
                      <a:pt x="1287245" y="64290"/>
                    </a:lnTo>
                    <a:cubicBezTo>
                      <a:pt x="1302005" y="49593"/>
                      <a:pt x="1302118" y="25730"/>
                      <a:pt x="1287496" y="10895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F19DAB57-31F4-482A-8730-19C55C0487A2}"/>
                  </a:ext>
                </a:extLst>
              </p:cNvPr>
              <p:cNvSpPr/>
              <p:nvPr/>
            </p:nvSpPr>
            <p:spPr>
              <a:xfrm>
                <a:off x="5279187" y="2690026"/>
                <a:ext cx="1428879" cy="1027790"/>
              </a:xfrm>
              <a:custGeom>
                <a:avLst/>
                <a:gdLst>
                  <a:gd name="connsiteX0" fmla="*/ 1328607 w 1428879"/>
                  <a:gd name="connsiteY0" fmla="*/ 0 h 1027790"/>
                  <a:gd name="connsiteX1" fmla="*/ 100272 w 1428879"/>
                  <a:gd name="connsiteY1" fmla="*/ 0 h 1027790"/>
                  <a:gd name="connsiteX2" fmla="*/ 0 w 1428879"/>
                  <a:gd name="connsiteY2" fmla="*/ 100272 h 1027790"/>
                  <a:gd name="connsiteX3" fmla="*/ 0 w 1428879"/>
                  <a:gd name="connsiteY3" fmla="*/ 190517 h 1027790"/>
                  <a:gd name="connsiteX4" fmla="*/ 100272 w 1428879"/>
                  <a:gd name="connsiteY4" fmla="*/ 250681 h 1027790"/>
                  <a:gd name="connsiteX5" fmla="*/ 100272 w 1428879"/>
                  <a:gd name="connsiteY5" fmla="*/ 100272 h 1027790"/>
                  <a:gd name="connsiteX6" fmla="*/ 1328607 w 1428879"/>
                  <a:gd name="connsiteY6" fmla="*/ 100272 h 1027790"/>
                  <a:gd name="connsiteX7" fmla="*/ 1328607 w 1428879"/>
                  <a:gd name="connsiteY7" fmla="*/ 927518 h 1027790"/>
                  <a:gd name="connsiteX8" fmla="*/ 473034 w 1428879"/>
                  <a:gd name="connsiteY8" fmla="*/ 927518 h 1027790"/>
                  <a:gd name="connsiteX9" fmla="*/ 411868 w 1428879"/>
                  <a:gd name="connsiteY9" fmla="*/ 1027791 h 1027790"/>
                  <a:gd name="connsiteX10" fmla="*/ 1328607 w 1428879"/>
                  <a:gd name="connsiteY10" fmla="*/ 1027791 h 1027790"/>
                  <a:gd name="connsiteX11" fmla="*/ 1428880 w 1428879"/>
                  <a:gd name="connsiteY11" fmla="*/ 927518 h 1027790"/>
                  <a:gd name="connsiteX12" fmla="*/ 1428880 w 1428879"/>
                  <a:gd name="connsiteY12" fmla="*/ 100272 h 1027790"/>
                  <a:gd name="connsiteX13" fmla="*/ 1328607 w 1428879"/>
                  <a:gd name="connsiteY13" fmla="*/ 0 h 1027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28879" h="1027790">
                    <a:moveTo>
                      <a:pt x="1328607" y="0"/>
                    </a:moveTo>
                    <a:lnTo>
                      <a:pt x="100272" y="0"/>
                    </a:lnTo>
                    <a:cubicBezTo>
                      <a:pt x="44894" y="0"/>
                      <a:pt x="0" y="44894"/>
                      <a:pt x="0" y="100272"/>
                    </a:cubicBezTo>
                    <a:lnTo>
                      <a:pt x="0" y="190517"/>
                    </a:lnTo>
                    <a:cubicBezTo>
                      <a:pt x="38329" y="200951"/>
                      <a:pt x="73028" y="221772"/>
                      <a:pt x="100272" y="250681"/>
                    </a:cubicBezTo>
                    <a:lnTo>
                      <a:pt x="100272" y="100272"/>
                    </a:lnTo>
                    <a:lnTo>
                      <a:pt x="1328607" y="100272"/>
                    </a:lnTo>
                    <a:lnTo>
                      <a:pt x="1328607" y="927518"/>
                    </a:lnTo>
                    <a:lnTo>
                      <a:pt x="473034" y="927518"/>
                    </a:lnTo>
                    <a:lnTo>
                      <a:pt x="411868" y="1027791"/>
                    </a:lnTo>
                    <a:lnTo>
                      <a:pt x="1328607" y="1027791"/>
                    </a:lnTo>
                    <a:cubicBezTo>
                      <a:pt x="1383985" y="1027791"/>
                      <a:pt x="1428880" y="982896"/>
                      <a:pt x="1428880" y="927518"/>
                    </a:cubicBezTo>
                    <a:lnTo>
                      <a:pt x="1428880" y="100272"/>
                    </a:lnTo>
                    <a:cubicBezTo>
                      <a:pt x="1428880" y="44894"/>
                      <a:pt x="1383985" y="0"/>
                      <a:pt x="1328607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25003" cap="flat">
                <a:noFill/>
                <a:prstDash val="solid"/>
                <a:miter/>
              </a:ln>
              <a:sp3d extrusionH="107950" prstMaterial="softEdge"/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98E5DAD-F181-42AD-AAD0-5965F96E12F6}"/>
              </a:ext>
            </a:extLst>
          </p:cNvPr>
          <p:cNvGrpSpPr/>
          <p:nvPr/>
        </p:nvGrpSpPr>
        <p:grpSpPr>
          <a:xfrm>
            <a:off x="298173" y="3767805"/>
            <a:ext cx="2971409" cy="3326195"/>
            <a:chOff x="116851" y="2558219"/>
            <a:chExt cx="2971409" cy="3326195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6587BEC-1773-4E15-A732-6D45A0FED4EC}"/>
                </a:ext>
              </a:extLst>
            </p:cNvPr>
            <p:cNvSpPr/>
            <p:nvPr/>
          </p:nvSpPr>
          <p:spPr>
            <a:xfrm>
              <a:off x="116851" y="2913005"/>
              <a:ext cx="2971409" cy="2971409"/>
            </a:xfrm>
            <a:prstGeom prst="ellipse">
              <a:avLst/>
            </a:prstGeom>
            <a:gradFill flip="none" rotWithShape="1">
              <a:gsLst>
                <a:gs pos="86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perspectiveRelaxedModerately">
                <a:rot lat="17690625" lon="0" rev="0"/>
              </a:camera>
              <a:lightRig rig="freezing" dir="t"/>
            </a:scene3d>
            <a:sp3d extrusionH="381000" prstMaterial="softEdge">
              <a:bevelT w="0" h="0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aphic 19" descr="City">
              <a:extLst>
                <a:ext uri="{FF2B5EF4-FFF2-40B4-BE49-F238E27FC236}">
                  <a16:creationId xmlns:a16="http://schemas.microsoft.com/office/drawing/2014/main" id="{F7177C66-7D07-435B-8DEC-EDE83E0B3062}"/>
                </a:ext>
              </a:extLst>
            </p:cNvPr>
            <p:cNvGrpSpPr/>
            <p:nvPr/>
          </p:nvGrpSpPr>
          <p:grpSpPr>
            <a:xfrm>
              <a:off x="166313" y="2558219"/>
              <a:ext cx="2809209" cy="2569436"/>
              <a:chOff x="385511" y="2280976"/>
              <a:chExt cx="2590011" cy="2590011"/>
            </a:xfrm>
            <a:scene3d>
              <a:camera prst="perspectiveHeroicExtremeLeftFacing"/>
              <a:lightRig rig="threePt" dir="t"/>
            </a:scene3d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06C8242F-DC18-4649-942E-61E25784AEAF}"/>
                  </a:ext>
                </a:extLst>
              </p:cNvPr>
              <p:cNvSpPr/>
              <p:nvPr/>
            </p:nvSpPr>
            <p:spPr>
              <a:xfrm>
                <a:off x="601345" y="3441085"/>
                <a:ext cx="647502" cy="971254"/>
              </a:xfrm>
              <a:custGeom>
                <a:avLst/>
                <a:gdLst>
                  <a:gd name="connsiteX0" fmla="*/ 161876 w 647502"/>
                  <a:gd name="connsiteY0" fmla="*/ 593544 h 971254"/>
                  <a:gd name="connsiteX1" fmla="*/ 269793 w 647502"/>
                  <a:gd name="connsiteY1" fmla="*/ 593544 h 971254"/>
                  <a:gd name="connsiteX2" fmla="*/ 269793 w 647502"/>
                  <a:gd name="connsiteY2" fmla="*/ 701461 h 971254"/>
                  <a:gd name="connsiteX3" fmla="*/ 161876 w 647502"/>
                  <a:gd name="connsiteY3" fmla="*/ 701461 h 971254"/>
                  <a:gd name="connsiteX4" fmla="*/ 161876 w 647502"/>
                  <a:gd name="connsiteY4" fmla="*/ 593544 h 971254"/>
                  <a:gd name="connsiteX5" fmla="*/ 161876 w 647502"/>
                  <a:gd name="connsiteY5" fmla="*/ 377710 h 971254"/>
                  <a:gd name="connsiteX6" fmla="*/ 269793 w 647502"/>
                  <a:gd name="connsiteY6" fmla="*/ 377710 h 971254"/>
                  <a:gd name="connsiteX7" fmla="*/ 269793 w 647502"/>
                  <a:gd name="connsiteY7" fmla="*/ 485627 h 971254"/>
                  <a:gd name="connsiteX8" fmla="*/ 161876 w 647502"/>
                  <a:gd name="connsiteY8" fmla="*/ 485627 h 971254"/>
                  <a:gd name="connsiteX9" fmla="*/ 161876 w 647502"/>
                  <a:gd name="connsiteY9" fmla="*/ 377710 h 971254"/>
                  <a:gd name="connsiteX10" fmla="*/ 161876 w 647502"/>
                  <a:gd name="connsiteY10" fmla="*/ 161876 h 971254"/>
                  <a:gd name="connsiteX11" fmla="*/ 269793 w 647502"/>
                  <a:gd name="connsiteY11" fmla="*/ 161876 h 971254"/>
                  <a:gd name="connsiteX12" fmla="*/ 269793 w 647502"/>
                  <a:gd name="connsiteY12" fmla="*/ 269793 h 971254"/>
                  <a:gd name="connsiteX13" fmla="*/ 161876 w 647502"/>
                  <a:gd name="connsiteY13" fmla="*/ 269793 h 971254"/>
                  <a:gd name="connsiteX14" fmla="*/ 161876 w 647502"/>
                  <a:gd name="connsiteY14" fmla="*/ 161876 h 971254"/>
                  <a:gd name="connsiteX15" fmla="*/ 377710 w 647502"/>
                  <a:gd name="connsiteY15" fmla="*/ 593544 h 971254"/>
                  <a:gd name="connsiteX16" fmla="*/ 485627 w 647502"/>
                  <a:gd name="connsiteY16" fmla="*/ 593544 h 971254"/>
                  <a:gd name="connsiteX17" fmla="*/ 485627 w 647502"/>
                  <a:gd name="connsiteY17" fmla="*/ 701461 h 971254"/>
                  <a:gd name="connsiteX18" fmla="*/ 377710 w 647502"/>
                  <a:gd name="connsiteY18" fmla="*/ 701461 h 971254"/>
                  <a:gd name="connsiteX19" fmla="*/ 377710 w 647502"/>
                  <a:gd name="connsiteY19" fmla="*/ 593544 h 971254"/>
                  <a:gd name="connsiteX20" fmla="*/ 377710 w 647502"/>
                  <a:gd name="connsiteY20" fmla="*/ 377710 h 971254"/>
                  <a:gd name="connsiteX21" fmla="*/ 485627 w 647502"/>
                  <a:gd name="connsiteY21" fmla="*/ 377710 h 971254"/>
                  <a:gd name="connsiteX22" fmla="*/ 485627 w 647502"/>
                  <a:gd name="connsiteY22" fmla="*/ 485627 h 971254"/>
                  <a:gd name="connsiteX23" fmla="*/ 377710 w 647502"/>
                  <a:gd name="connsiteY23" fmla="*/ 485627 h 971254"/>
                  <a:gd name="connsiteX24" fmla="*/ 377710 w 647502"/>
                  <a:gd name="connsiteY24" fmla="*/ 377710 h 971254"/>
                  <a:gd name="connsiteX25" fmla="*/ 377710 w 647502"/>
                  <a:gd name="connsiteY25" fmla="*/ 161876 h 971254"/>
                  <a:gd name="connsiteX26" fmla="*/ 485627 w 647502"/>
                  <a:gd name="connsiteY26" fmla="*/ 161876 h 971254"/>
                  <a:gd name="connsiteX27" fmla="*/ 485627 w 647502"/>
                  <a:gd name="connsiteY27" fmla="*/ 269793 h 971254"/>
                  <a:gd name="connsiteX28" fmla="*/ 377710 w 647502"/>
                  <a:gd name="connsiteY28" fmla="*/ 269793 h 971254"/>
                  <a:gd name="connsiteX29" fmla="*/ 377710 w 647502"/>
                  <a:gd name="connsiteY29" fmla="*/ 161876 h 971254"/>
                  <a:gd name="connsiteX30" fmla="*/ 0 w 647502"/>
                  <a:gd name="connsiteY30" fmla="*/ 971254 h 971254"/>
                  <a:gd name="connsiteX31" fmla="*/ 269793 w 647502"/>
                  <a:gd name="connsiteY31" fmla="*/ 971254 h 971254"/>
                  <a:gd name="connsiteX32" fmla="*/ 269793 w 647502"/>
                  <a:gd name="connsiteY32" fmla="*/ 809378 h 971254"/>
                  <a:gd name="connsiteX33" fmla="*/ 377710 w 647502"/>
                  <a:gd name="connsiteY33" fmla="*/ 809378 h 971254"/>
                  <a:gd name="connsiteX34" fmla="*/ 377710 w 647502"/>
                  <a:gd name="connsiteY34" fmla="*/ 971254 h 971254"/>
                  <a:gd name="connsiteX35" fmla="*/ 647503 w 647502"/>
                  <a:gd name="connsiteY35" fmla="*/ 971254 h 971254"/>
                  <a:gd name="connsiteX36" fmla="*/ 647503 w 647502"/>
                  <a:gd name="connsiteY36" fmla="*/ 0 h 971254"/>
                  <a:gd name="connsiteX37" fmla="*/ 0 w 647502"/>
                  <a:gd name="connsiteY37" fmla="*/ 0 h 971254"/>
                  <a:gd name="connsiteX38" fmla="*/ 0 w 647502"/>
                  <a:gd name="connsiteY38" fmla="*/ 971254 h 9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47502" h="971254">
                    <a:moveTo>
                      <a:pt x="161876" y="593544"/>
                    </a:moveTo>
                    <a:lnTo>
                      <a:pt x="269793" y="593544"/>
                    </a:lnTo>
                    <a:lnTo>
                      <a:pt x="269793" y="701461"/>
                    </a:lnTo>
                    <a:lnTo>
                      <a:pt x="161876" y="701461"/>
                    </a:lnTo>
                    <a:lnTo>
                      <a:pt x="161876" y="593544"/>
                    </a:lnTo>
                    <a:close/>
                    <a:moveTo>
                      <a:pt x="161876" y="377710"/>
                    </a:moveTo>
                    <a:lnTo>
                      <a:pt x="269793" y="377710"/>
                    </a:lnTo>
                    <a:lnTo>
                      <a:pt x="269793" y="485627"/>
                    </a:lnTo>
                    <a:lnTo>
                      <a:pt x="161876" y="485627"/>
                    </a:lnTo>
                    <a:lnTo>
                      <a:pt x="161876" y="377710"/>
                    </a:lnTo>
                    <a:close/>
                    <a:moveTo>
                      <a:pt x="161876" y="161876"/>
                    </a:moveTo>
                    <a:lnTo>
                      <a:pt x="269793" y="161876"/>
                    </a:lnTo>
                    <a:lnTo>
                      <a:pt x="269793" y="269793"/>
                    </a:lnTo>
                    <a:lnTo>
                      <a:pt x="161876" y="269793"/>
                    </a:lnTo>
                    <a:lnTo>
                      <a:pt x="161876" y="161876"/>
                    </a:lnTo>
                    <a:close/>
                    <a:moveTo>
                      <a:pt x="377710" y="593544"/>
                    </a:moveTo>
                    <a:lnTo>
                      <a:pt x="485627" y="593544"/>
                    </a:lnTo>
                    <a:lnTo>
                      <a:pt x="485627" y="701461"/>
                    </a:lnTo>
                    <a:lnTo>
                      <a:pt x="377710" y="701461"/>
                    </a:lnTo>
                    <a:lnTo>
                      <a:pt x="377710" y="593544"/>
                    </a:lnTo>
                    <a:close/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0" y="971254"/>
                    </a:moveTo>
                    <a:lnTo>
                      <a:pt x="269793" y="971254"/>
                    </a:lnTo>
                    <a:lnTo>
                      <a:pt x="269793" y="809378"/>
                    </a:lnTo>
                    <a:lnTo>
                      <a:pt x="377710" y="809378"/>
                    </a:lnTo>
                    <a:lnTo>
                      <a:pt x="377710" y="971254"/>
                    </a:lnTo>
                    <a:lnTo>
                      <a:pt x="647503" y="971254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971254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5E2165CB-B982-445C-9B1E-D5AF4B056D99}"/>
                  </a:ext>
                </a:extLst>
              </p:cNvPr>
              <p:cNvSpPr/>
              <p:nvPr/>
            </p:nvSpPr>
            <p:spPr>
              <a:xfrm>
                <a:off x="1356765" y="3656919"/>
                <a:ext cx="647502" cy="755419"/>
              </a:xfrm>
              <a:custGeom>
                <a:avLst/>
                <a:gdLst>
                  <a:gd name="connsiteX0" fmla="*/ 161876 w 647502"/>
                  <a:gd name="connsiteY0" fmla="*/ 377710 h 755419"/>
                  <a:gd name="connsiteX1" fmla="*/ 269793 w 647502"/>
                  <a:gd name="connsiteY1" fmla="*/ 377710 h 755419"/>
                  <a:gd name="connsiteX2" fmla="*/ 269793 w 647502"/>
                  <a:gd name="connsiteY2" fmla="*/ 485627 h 755419"/>
                  <a:gd name="connsiteX3" fmla="*/ 161876 w 647502"/>
                  <a:gd name="connsiteY3" fmla="*/ 485627 h 755419"/>
                  <a:gd name="connsiteX4" fmla="*/ 161876 w 647502"/>
                  <a:gd name="connsiteY4" fmla="*/ 377710 h 755419"/>
                  <a:gd name="connsiteX5" fmla="*/ 161876 w 647502"/>
                  <a:gd name="connsiteY5" fmla="*/ 161876 h 755419"/>
                  <a:gd name="connsiteX6" fmla="*/ 269793 w 647502"/>
                  <a:gd name="connsiteY6" fmla="*/ 161876 h 755419"/>
                  <a:gd name="connsiteX7" fmla="*/ 269793 w 647502"/>
                  <a:gd name="connsiteY7" fmla="*/ 269793 h 755419"/>
                  <a:gd name="connsiteX8" fmla="*/ 161876 w 647502"/>
                  <a:gd name="connsiteY8" fmla="*/ 269793 h 755419"/>
                  <a:gd name="connsiteX9" fmla="*/ 161876 w 647502"/>
                  <a:gd name="connsiteY9" fmla="*/ 161876 h 755419"/>
                  <a:gd name="connsiteX10" fmla="*/ 377710 w 647502"/>
                  <a:gd name="connsiteY10" fmla="*/ 377710 h 755419"/>
                  <a:gd name="connsiteX11" fmla="*/ 485627 w 647502"/>
                  <a:gd name="connsiteY11" fmla="*/ 377710 h 755419"/>
                  <a:gd name="connsiteX12" fmla="*/ 485627 w 647502"/>
                  <a:gd name="connsiteY12" fmla="*/ 485627 h 755419"/>
                  <a:gd name="connsiteX13" fmla="*/ 377710 w 647502"/>
                  <a:gd name="connsiteY13" fmla="*/ 485627 h 755419"/>
                  <a:gd name="connsiteX14" fmla="*/ 377710 w 647502"/>
                  <a:gd name="connsiteY14" fmla="*/ 377710 h 755419"/>
                  <a:gd name="connsiteX15" fmla="*/ 377710 w 647502"/>
                  <a:gd name="connsiteY15" fmla="*/ 161876 h 755419"/>
                  <a:gd name="connsiteX16" fmla="*/ 485627 w 647502"/>
                  <a:gd name="connsiteY16" fmla="*/ 161876 h 755419"/>
                  <a:gd name="connsiteX17" fmla="*/ 485627 w 647502"/>
                  <a:gd name="connsiteY17" fmla="*/ 269793 h 755419"/>
                  <a:gd name="connsiteX18" fmla="*/ 377710 w 647502"/>
                  <a:gd name="connsiteY18" fmla="*/ 269793 h 755419"/>
                  <a:gd name="connsiteX19" fmla="*/ 377710 w 647502"/>
                  <a:gd name="connsiteY19" fmla="*/ 161876 h 755419"/>
                  <a:gd name="connsiteX20" fmla="*/ 0 w 647502"/>
                  <a:gd name="connsiteY20" fmla="*/ 755420 h 755419"/>
                  <a:gd name="connsiteX21" fmla="*/ 269793 w 647502"/>
                  <a:gd name="connsiteY21" fmla="*/ 755420 h 755419"/>
                  <a:gd name="connsiteX22" fmla="*/ 269793 w 647502"/>
                  <a:gd name="connsiteY22" fmla="*/ 593544 h 755419"/>
                  <a:gd name="connsiteX23" fmla="*/ 377710 w 647502"/>
                  <a:gd name="connsiteY23" fmla="*/ 593544 h 755419"/>
                  <a:gd name="connsiteX24" fmla="*/ 377710 w 647502"/>
                  <a:gd name="connsiteY24" fmla="*/ 755420 h 755419"/>
                  <a:gd name="connsiteX25" fmla="*/ 647503 w 647502"/>
                  <a:gd name="connsiteY25" fmla="*/ 755420 h 755419"/>
                  <a:gd name="connsiteX26" fmla="*/ 647503 w 647502"/>
                  <a:gd name="connsiteY26" fmla="*/ 0 h 755419"/>
                  <a:gd name="connsiteX27" fmla="*/ 0 w 647502"/>
                  <a:gd name="connsiteY27" fmla="*/ 0 h 755419"/>
                  <a:gd name="connsiteX28" fmla="*/ 0 w 647502"/>
                  <a:gd name="connsiteY28" fmla="*/ 755420 h 755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647502" h="755419">
                    <a:moveTo>
                      <a:pt x="161876" y="377710"/>
                    </a:moveTo>
                    <a:lnTo>
                      <a:pt x="269793" y="377710"/>
                    </a:lnTo>
                    <a:lnTo>
                      <a:pt x="269793" y="485627"/>
                    </a:lnTo>
                    <a:lnTo>
                      <a:pt x="161876" y="485627"/>
                    </a:lnTo>
                    <a:lnTo>
                      <a:pt x="161876" y="377710"/>
                    </a:lnTo>
                    <a:close/>
                    <a:moveTo>
                      <a:pt x="161876" y="161876"/>
                    </a:moveTo>
                    <a:lnTo>
                      <a:pt x="269793" y="161876"/>
                    </a:lnTo>
                    <a:lnTo>
                      <a:pt x="269793" y="269793"/>
                    </a:lnTo>
                    <a:lnTo>
                      <a:pt x="161876" y="269793"/>
                    </a:lnTo>
                    <a:lnTo>
                      <a:pt x="161876" y="161876"/>
                    </a:lnTo>
                    <a:close/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0" y="755420"/>
                    </a:moveTo>
                    <a:lnTo>
                      <a:pt x="269793" y="755420"/>
                    </a:lnTo>
                    <a:lnTo>
                      <a:pt x="269793" y="593544"/>
                    </a:lnTo>
                    <a:lnTo>
                      <a:pt x="377710" y="593544"/>
                    </a:lnTo>
                    <a:lnTo>
                      <a:pt x="377710" y="755420"/>
                    </a:lnTo>
                    <a:lnTo>
                      <a:pt x="647503" y="755420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75542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C5225FB-8DC2-41F5-84DF-9BCFEE1614F1}"/>
                  </a:ext>
                </a:extLst>
              </p:cNvPr>
              <p:cNvSpPr/>
              <p:nvPr/>
            </p:nvSpPr>
            <p:spPr>
              <a:xfrm>
                <a:off x="2112185" y="2793582"/>
                <a:ext cx="647502" cy="1618756"/>
              </a:xfrm>
              <a:custGeom>
                <a:avLst/>
                <a:gdLst>
                  <a:gd name="connsiteX0" fmla="*/ 485627 w 647502"/>
                  <a:gd name="connsiteY0" fmla="*/ 296772 h 1618756"/>
                  <a:gd name="connsiteX1" fmla="*/ 377710 w 647502"/>
                  <a:gd name="connsiteY1" fmla="*/ 296772 h 1618756"/>
                  <a:gd name="connsiteX2" fmla="*/ 377710 w 647502"/>
                  <a:gd name="connsiteY2" fmla="*/ 188855 h 1618756"/>
                  <a:gd name="connsiteX3" fmla="*/ 485627 w 647502"/>
                  <a:gd name="connsiteY3" fmla="*/ 188855 h 1618756"/>
                  <a:gd name="connsiteX4" fmla="*/ 485627 w 647502"/>
                  <a:gd name="connsiteY4" fmla="*/ 296772 h 1618756"/>
                  <a:gd name="connsiteX5" fmla="*/ 485627 w 647502"/>
                  <a:gd name="connsiteY5" fmla="*/ 485627 h 1618756"/>
                  <a:gd name="connsiteX6" fmla="*/ 377710 w 647502"/>
                  <a:gd name="connsiteY6" fmla="*/ 485627 h 1618756"/>
                  <a:gd name="connsiteX7" fmla="*/ 377710 w 647502"/>
                  <a:gd name="connsiteY7" fmla="*/ 377710 h 1618756"/>
                  <a:gd name="connsiteX8" fmla="*/ 485627 w 647502"/>
                  <a:gd name="connsiteY8" fmla="*/ 377710 h 1618756"/>
                  <a:gd name="connsiteX9" fmla="*/ 485627 w 647502"/>
                  <a:gd name="connsiteY9" fmla="*/ 485627 h 1618756"/>
                  <a:gd name="connsiteX10" fmla="*/ 485627 w 647502"/>
                  <a:gd name="connsiteY10" fmla="*/ 701461 h 1618756"/>
                  <a:gd name="connsiteX11" fmla="*/ 377710 w 647502"/>
                  <a:gd name="connsiteY11" fmla="*/ 701461 h 1618756"/>
                  <a:gd name="connsiteX12" fmla="*/ 377710 w 647502"/>
                  <a:gd name="connsiteY12" fmla="*/ 593544 h 1618756"/>
                  <a:gd name="connsiteX13" fmla="*/ 485627 w 647502"/>
                  <a:gd name="connsiteY13" fmla="*/ 593544 h 1618756"/>
                  <a:gd name="connsiteX14" fmla="*/ 485627 w 647502"/>
                  <a:gd name="connsiteY14" fmla="*/ 701461 h 1618756"/>
                  <a:gd name="connsiteX15" fmla="*/ 485627 w 647502"/>
                  <a:gd name="connsiteY15" fmla="*/ 917296 h 1618756"/>
                  <a:gd name="connsiteX16" fmla="*/ 377710 w 647502"/>
                  <a:gd name="connsiteY16" fmla="*/ 917296 h 1618756"/>
                  <a:gd name="connsiteX17" fmla="*/ 377710 w 647502"/>
                  <a:gd name="connsiteY17" fmla="*/ 809378 h 1618756"/>
                  <a:gd name="connsiteX18" fmla="*/ 485627 w 647502"/>
                  <a:gd name="connsiteY18" fmla="*/ 809378 h 1618756"/>
                  <a:gd name="connsiteX19" fmla="*/ 485627 w 647502"/>
                  <a:gd name="connsiteY19" fmla="*/ 917296 h 1618756"/>
                  <a:gd name="connsiteX20" fmla="*/ 485627 w 647502"/>
                  <a:gd name="connsiteY20" fmla="*/ 1133130 h 1618756"/>
                  <a:gd name="connsiteX21" fmla="*/ 377710 w 647502"/>
                  <a:gd name="connsiteY21" fmla="*/ 1133130 h 1618756"/>
                  <a:gd name="connsiteX22" fmla="*/ 377710 w 647502"/>
                  <a:gd name="connsiteY22" fmla="*/ 1025213 h 1618756"/>
                  <a:gd name="connsiteX23" fmla="*/ 485627 w 647502"/>
                  <a:gd name="connsiteY23" fmla="*/ 1025213 h 1618756"/>
                  <a:gd name="connsiteX24" fmla="*/ 485627 w 647502"/>
                  <a:gd name="connsiteY24" fmla="*/ 1133130 h 1618756"/>
                  <a:gd name="connsiteX25" fmla="*/ 485627 w 647502"/>
                  <a:gd name="connsiteY25" fmla="*/ 1348964 h 1618756"/>
                  <a:gd name="connsiteX26" fmla="*/ 377710 w 647502"/>
                  <a:gd name="connsiteY26" fmla="*/ 1348964 h 1618756"/>
                  <a:gd name="connsiteX27" fmla="*/ 377710 w 647502"/>
                  <a:gd name="connsiteY27" fmla="*/ 1241047 h 1618756"/>
                  <a:gd name="connsiteX28" fmla="*/ 485627 w 647502"/>
                  <a:gd name="connsiteY28" fmla="*/ 1241047 h 1618756"/>
                  <a:gd name="connsiteX29" fmla="*/ 485627 w 647502"/>
                  <a:gd name="connsiteY29" fmla="*/ 1348964 h 1618756"/>
                  <a:gd name="connsiteX30" fmla="*/ 269793 w 647502"/>
                  <a:gd name="connsiteY30" fmla="*/ 296772 h 1618756"/>
                  <a:gd name="connsiteX31" fmla="*/ 161876 w 647502"/>
                  <a:gd name="connsiteY31" fmla="*/ 296772 h 1618756"/>
                  <a:gd name="connsiteX32" fmla="*/ 161876 w 647502"/>
                  <a:gd name="connsiteY32" fmla="*/ 188855 h 1618756"/>
                  <a:gd name="connsiteX33" fmla="*/ 269793 w 647502"/>
                  <a:gd name="connsiteY33" fmla="*/ 188855 h 1618756"/>
                  <a:gd name="connsiteX34" fmla="*/ 269793 w 647502"/>
                  <a:gd name="connsiteY34" fmla="*/ 296772 h 1618756"/>
                  <a:gd name="connsiteX35" fmla="*/ 269793 w 647502"/>
                  <a:gd name="connsiteY35" fmla="*/ 485627 h 1618756"/>
                  <a:gd name="connsiteX36" fmla="*/ 161876 w 647502"/>
                  <a:gd name="connsiteY36" fmla="*/ 485627 h 1618756"/>
                  <a:gd name="connsiteX37" fmla="*/ 161876 w 647502"/>
                  <a:gd name="connsiteY37" fmla="*/ 377710 h 1618756"/>
                  <a:gd name="connsiteX38" fmla="*/ 269793 w 647502"/>
                  <a:gd name="connsiteY38" fmla="*/ 377710 h 1618756"/>
                  <a:gd name="connsiteX39" fmla="*/ 269793 w 647502"/>
                  <a:gd name="connsiteY39" fmla="*/ 485627 h 1618756"/>
                  <a:gd name="connsiteX40" fmla="*/ 269793 w 647502"/>
                  <a:gd name="connsiteY40" fmla="*/ 701461 h 1618756"/>
                  <a:gd name="connsiteX41" fmla="*/ 161876 w 647502"/>
                  <a:gd name="connsiteY41" fmla="*/ 701461 h 1618756"/>
                  <a:gd name="connsiteX42" fmla="*/ 161876 w 647502"/>
                  <a:gd name="connsiteY42" fmla="*/ 593544 h 1618756"/>
                  <a:gd name="connsiteX43" fmla="*/ 269793 w 647502"/>
                  <a:gd name="connsiteY43" fmla="*/ 593544 h 1618756"/>
                  <a:gd name="connsiteX44" fmla="*/ 269793 w 647502"/>
                  <a:gd name="connsiteY44" fmla="*/ 701461 h 1618756"/>
                  <a:gd name="connsiteX45" fmla="*/ 269793 w 647502"/>
                  <a:gd name="connsiteY45" fmla="*/ 917296 h 1618756"/>
                  <a:gd name="connsiteX46" fmla="*/ 161876 w 647502"/>
                  <a:gd name="connsiteY46" fmla="*/ 917296 h 1618756"/>
                  <a:gd name="connsiteX47" fmla="*/ 161876 w 647502"/>
                  <a:gd name="connsiteY47" fmla="*/ 809378 h 1618756"/>
                  <a:gd name="connsiteX48" fmla="*/ 269793 w 647502"/>
                  <a:gd name="connsiteY48" fmla="*/ 809378 h 1618756"/>
                  <a:gd name="connsiteX49" fmla="*/ 269793 w 647502"/>
                  <a:gd name="connsiteY49" fmla="*/ 917296 h 1618756"/>
                  <a:gd name="connsiteX50" fmla="*/ 269793 w 647502"/>
                  <a:gd name="connsiteY50" fmla="*/ 1133130 h 1618756"/>
                  <a:gd name="connsiteX51" fmla="*/ 161876 w 647502"/>
                  <a:gd name="connsiteY51" fmla="*/ 1133130 h 1618756"/>
                  <a:gd name="connsiteX52" fmla="*/ 161876 w 647502"/>
                  <a:gd name="connsiteY52" fmla="*/ 1025213 h 1618756"/>
                  <a:gd name="connsiteX53" fmla="*/ 269793 w 647502"/>
                  <a:gd name="connsiteY53" fmla="*/ 1025213 h 1618756"/>
                  <a:gd name="connsiteX54" fmla="*/ 269793 w 647502"/>
                  <a:gd name="connsiteY54" fmla="*/ 1133130 h 1618756"/>
                  <a:gd name="connsiteX55" fmla="*/ 269793 w 647502"/>
                  <a:gd name="connsiteY55" fmla="*/ 1348964 h 1618756"/>
                  <a:gd name="connsiteX56" fmla="*/ 161876 w 647502"/>
                  <a:gd name="connsiteY56" fmla="*/ 1348964 h 1618756"/>
                  <a:gd name="connsiteX57" fmla="*/ 161876 w 647502"/>
                  <a:gd name="connsiteY57" fmla="*/ 1241047 h 1618756"/>
                  <a:gd name="connsiteX58" fmla="*/ 269793 w 647502"/>
                  <a:gd name="connsiteY58" fmla="*/ 1241047 h 1618756"/>
                  <a:gd name="connsiteX59" fmla="*/ 269793 w 647502"/>
                  <a:gd name="connsiteY59" fmla="*/ 1348964 h 1618756"/>
                  <a:gd name="connsiteX60" fmla="*/ 0 w 647502"/>
                  <a:gd name="connsiteY60" fmla="*/ 0 h 1618756"/>
                  <a:gd name="connsiteX61" fmla="*/ 0 w 647502"/>
                  <a:gd name="connsiteY61" fmla="*/ 1618757 h 1618756"/>
                  <a:gd name="connsiteX62" fmla="*/ 269793 w 647502"/>
                  <a:gd name="connsiteY62" fmla="*/ 1618757 h 1618756"/>
                  <a:gd name="connsiteX63" fmla="*/ 269793 w 647502"/>
                  <a:gd name="connsiteY63" fmla="*/ 1456881 h 1618756"/>
                  <a:gd name="connsiteX64" fmla="*/ 377710 w 647502"/>
                  <a:gd name="connsiteY64" fmla="*/ 1456881 h 1618756"/>
                  <a:gd name="connsiteX65" fmla="*/ 377710 w 647502"/>
                  <a:gd name="connsiteY65" fmla="*/ 1618757 h 1618756"/>
                  <a:gd name="connsiteX66" fmla="*/ 647503 w 647502"/>
                  <a:gd name="connsiteY66" fmla="*/ 1618757 h 1618756"/>
                  <a:gd name="connsiteX67" fmla="*/ 647503 w 647502"/>
                  <a:gd name="connsiteY67" fmla="*/ 80938 h 1618756"/>
                  <a:gd name="connsiteX68" fmla="*/ 0 w 647502"/>
                  <a:gd name="connsiteY68" fmla="*/ 0 h 161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47502" h="1618756">
                    <a:moveTo>
                      <a:pt x="485627" y="296772"/>
                    </a:moveTo>
                    <a:lnTo>
                      <a:pt x="377710" y="296772"/>
                    </a:lnTo>
                    <a:lnTo>
                      <a:pt x="377710" y="188855"/>
                    </a:lnTo>
                    <a:lnTo>
                      <a:pt x="485627" y="188855"/>
                    </a:lnTo>
                    <a:lnTo>
                      <a:pt x="485627" y="296772"/>
                    </a:lnTo>
                    <a:close/>
                    <a:moveTo>
                      <a:pt x="485627" y="485627"/>
                    </a:moveTo>
                    <a:lnTo>
                      <a:pt x="377710" y="485627"/>
                    </a:lnTo>
                    <a:lnTo>
                      <a:pt x="377710" y="377710"/>
                    </a:lnTo>
                    <a:lnTo>
                      <a:pt x="485627" y="377710"/>
                    </a:lnTo>
                    <a:lnTo>
                      <a:pt x="485627" y="485627"/>
                    </a:lnTo>
                    <a:close/>
                    <a:moveTo>
                      <a:pt x="485627" y="701461"/>
                    </a:moveTo>
                    <a:lnTo>
                      <a:pt x="377710" y="701461"/>
                    </a:lnTo>
                    <a:lnTo>
                      <a:pt x="377710" y="593544"/>
                    </a:lnTo>
                    <a:lnTo>
                      <a:pt x="485627" y="593544"/>
                    </a:lnTo>
                    <a:lnTo>
                      <a:pt x="485627" y="701461"/>
                    </a:lnTo>
                    <a:close/>
                    <a:moveTo>
                      <a:pt x="485627" y="917296"/>
                    </a:moveTo>
                    <a:lnTo>
                      <a:pt x="377710" y="917296"/>
                    </a:lnTo>
                    <a:lnTo>
                      <a:pt x="377710" y="809378"/>
                    </a:lnTo>
                    <a:lnTo>
                      <a:pt x="485627" y="809378"/>
                    </a:lnTo>
                    <a:lnTo>
                      <a:pt x="485627" y="917296"/>
                    </a:lnTo>
                    <a:close/>
                    <a:moveTo>
                      <a:pt x="485627" y="1133130"/>
                    </a:moveTo>
                    <a:lnTo>
                      <a:pt x="377710" y="1133130"/>
                    </a:lnTo>
                    <a:lnTo>
                      <a:pt x="377710" y="1025213"/>
                    </a:lnTo>
                    <a:lnTo>
                      <a:pt x="485627" y="1025213"/>
                    </a:lnTo>
                    <a:lnTo>
                      <a:pt x="485627" y="1133130"/>
                    </a:lnTo>
                    <a:close/>
                    <a:moveTo>
                      <a:pt x="485627" y="1348964"/>
                    </a:moveTo>
                    <a:lnTo>
                      <a:pt x="377710" y="1348964"/>
                    </a:lnTo>
                    <a:lnTo>
                      <a:pt x="377710" y="1241047"/>
                    </a:lnTo>
                    <a:lnTo>
                      <a:pt x="485627" y="1241047"/>
                    </a:lnTo>
                    <a:lnTo>
                      <a:pt x="485627" y="1348964"/>
                    </a:lnTo>
                    <a:close/>
                    <a:moveTo>
                      <a:pt x="269793" y="296772"/>
                    </a:moveTo>
                    <a:lnTo>
                      <a:pt x="161876" y="296772"/>
                    </a:lnTo>
                    <a:lnTo>
                      <a:pt x="161876" y="188855"/>
                    </a:lnTo>
                    <a:lnTo>
                      <a:pt x="269793" y="188855"/>
                    </a:lnTo>
                    <a:lnTo>
                      <a:pt x="269793" y="296772"/>
                    </a:lnTo>
                    <a:close/>
                    <a:moveTo>
                      <a:pt x="269793" y="485627"/>
                    </a:moveTo>
                    <a:lnTo>
                      <a:pt x="161876" y="485627"/>
                    </a:lnTo>
                    <a:lnTo>
                      <a:pt x="161876" y="377710"/>
                    </a:lnTo>
                    <a:lnTo>
                      <a:pt x="269793" y="377710"/>
                    </a:lnTo>
                    <a:lnTo>
                      <a:pt x="269793" y="485627"/>
                    </a:lnTo>
                    <a:close/>
                    <a:moveTo>
                      <a:pt x="269793" y="701461"/>
                    </a:moveTo>
                    <a:lnTo>
                      <a:pt x="161876" y="701461"/>
                    </a:lnTo>
                    <a:lnTo>
                      <a:pt x="161876" y="593544"/>
                    </a:lnTo>
                    <a:lnTo>
                      <a:pt x="269793" y="593544"/>
                    </a:lnTo>
                    <a:lnTo>
                      <a:pt x="269793" y="701461"/>
                    </a:lnTo>
                    <a:close/>
                    <a:moveTo>
                      <a:pt x="269793" y="917296"/>
                    </a:moveTo>
                    <a:lnTo>
                      <a:pt x="161876" y="917296"/>
                    </a:lnTo>
                    <a:lnTo>
                      <a:pt x="161876" y="809378"/>
                    </a:lnTo>
                    <a:lnTo>
                      <a:pt x="269793" y="809378"/>
                    </a:lnTo>
                    <a:lnTo>
                      <a:pt x="269793" y="917296"/>
                    </a:lnTo>
                    <a:close/>
                    <a:moveTo>
                      <a:pt x="269793" y="1133130"/>
                    </a:moveTo>
                    <a:lnTo>
                      <a:pt x="161876" y="1133130"/>
                    </a:lnTo>
                    <a:lnTo>
                      <a:pt x="161876" y="1025213"/>
                    </a:lnTo>
                    <a:lnTo>
                      <a:pt x="269793" y="1025213"/>
                    </a:lnTo>
                    <a:lnTo>
                      <a:pt x="269793" y="1133130"/>
                    </a:lnTo>
                    <a:close/>
                    <a:moveTo>
                      <a:pt x="269793" y="1348964"/>
                    </a:moveTo>
                    <a:lnTo>
                      <a:pt x="161876" y="1348964"/>
                    </a:lnTo>
                    <a:lnTo>
                      <a:pt x="161876" y="1241047"/>
                    </a:lnTo>
                    <a:lnTo>
                      <a:pt x="269793" y="1241047"/>
                    </a:lnTo>
                    <a:lnTo>
                      <a:pt x="269793" y="1348964"/>
                    </a:lnTo>
                    <a:close/>
                    <a:moveTo>
                      <a:pt x="0" y="0"/>
                    </a:moveTo>
                    <a:lnTo>
                      <a:pt x="0" y="1618757"/>
                    </a:lnTo>
                    <a:lnTo>
                      <a:pt x="269793" y="1618757"/>
                    </a:lnTo>
                    <a:lnTo>
                      <a:pt x="269793" y="1456881"/>
                    </a:lnTo>
                    <a:lnTo>
                      <a:pt x="377710" y="1456881"/>
                    </a:lnTo>
                    <a:lnTo>
                      <a:pt x="377710" y="1618757"/>
                    </a:lnTo>
                    <a:lnTo>
                      <a:pt x="647503" y="1618757"/>
                    </a:lnTo>
                    <a:lnTo>
                      <a:pt x="647503" y="80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797C5FB-20BA-4AF7-B1A0-721CA3561412}"/>
                  </a:ext>
                </a:extLst>
              </p:cNvPr>
              <p:cNvSpPr/>
              <p:nvPr/>
            </p:nvSpPr>
            <p:spPr>
              <a:xfrm>
                <a:off x="979055" y="2739623"/>
                <a:ext cx="647502" cy="809378"/>
              </a:xfrm>
              <a:custGeom>
                <a:avLst/>
                <a:gdLst>
                  <a:gd name="connsiteX0" fmla="*/ 377710 w 647502"/>
                  <a:gd name="connsiteY0" fmla="*/ 377710 h 809378"/>
                  <a:gd name="connsiteX1" fmla="*/ 485627 w 647502"/>
                  <a:gd name="connsiteY1" fmla="*/ 377710 h 809378"/>
                  <a:gd name="connsiteX2" fmla="*/ 485627 w 647502"/>
                  <a:gd name="connsiteY2" fmla="*/ 485627 h 809378"/>
                  <a:gd name="connsiteX3" fmla="*/ 377710 w 647502"/>
                  <a:gd name="connsiteY3" fmla="*/ 485627 h 809378"/>
                  <a:gd name="connsiteX4" fmla="*/ 377710 w 647502"/>
                  <a:gd name="connsiteY4" fmla="*/ 377710 h 809378"/>
                  <a:gd name="connsiteX5" fmla="*/ 377710 w 647502"/>
                  <a:gd name="connsiteY5" fmla="*/ 161876 h 809378"/>
                  <a:gd name="connsiteX6" fmla="*/ 485627 w 647502"/>
                  <a:gd name="connsiteY6" fmla="*/ 161876 h 809378"/>
                  <a:gd name="connsiteX7" fmla="*/ 485627 w 647502"/>
                  <a:gd name="connsiteY7" fmla="*/ 269793 h 809378"/>
                  <a:gd name="connsiteX8" fmla="*/ 377710 w 647502"/>
                  <a:gd name="connsiteY8" fmla="*/ 269793 h 809378"/>
                  <a:gd name="connsiteX9" fmla="*/ 377710 w 647502"/>
                  <a:gd name="connsiteY9" fmla="*/ 161876 h 809378"/>
                  <a:gd name="connsiteX10" fmla="*/ 269793 w 647502"/>
                  <a:gd name="connsiteY10" fmla="*/ 269793 h 809378"/>
                  <a:gd name="connsiteX11" fmla="*/ 161876 w 647502"/>
                  <a:gd name="connsiteY11" fmla="*/ 269793 h 809378"/>
                  <a:gd name="connsiteX12" fmla="*/ 161876 w 647502"/>
                  <a:gd name="connsiteY12" fmla="*/ 161876 h 809378"/>
                  <a:gd name="connsiteX13" fmla="*/ 269793 w 647502"/>
                  <a:gd name="connsiteY13" fmla="*/ 161876 h 809378"/>
                  <a:gd name="connsiteX14" fmla="*/ 269793 w 647502"/>
                  <a:gd name="connsiteY14" fmla="*/ 269793 h 809378"/>
                  <a:gd name="connsiteX15" fmla="*/ 269793 w 647502"/>
                  <a:gd name="connsiteY15" fmla="*/ 485627 h 809378"/>
                  <a:gd name="connsiteX16" fmla="*/ 161876 w 647502"/>
                  <a:gd name="connsiteY16" fmla="*/ 485627 h 809378"/>
                  <a:gd name="connsiteX17" fmla="*/ 161876 w 647502"/>
                  <a:gd name="connsiteY17" fmla="*/ 377710 h 809378"/>
                  <a:gd name="connsiteX18" fmla="*/ 269793 w 647502"/>
                  <a:gd name="connsiteY18" fmla="*/ 377710 h 809378"/>
                  <a:gd name="connsiteX19" fmla="*/ 269793 w 647502"/>
                  <a:gd name="connsiteY19" fmla="*/ 485627 h 809378"/>
                  <a:gd name="connsiteX20" fmla="*/ 377710 w 647502"/>
                  <a:gd name="connsiteY20" fmla="*/ 809378 h 809378"/>
                  <a:gd name="connsiteX21" fmla="*/ 647503 w 647502"/>
                  <a:gd name="connsiteY21" fmla="*/ 809378 h 809378"/>
                  <a:gd name="connsiteX22" fmla="*/ 647503 w 647502"/>
                  <a:gd name="connsiteY22" fmla="*/ 0 h 809378"/>
                  <a:gd name="connsiteX23" fmla="*/ 0 w 647502"/>
                  <a:gd name="connsiteY23" fmla="*/ 0 h 809378"/>
                  <a:gd name="connsiteX24" fmla="*/ 0 w 647502"/>
                  <a:gd name="connsiteY24" fmla="*/ 593544 h 809378"/>
                  <a:gd name="connsiteX25" fmla="*/ 377710 w 647502"/>
                  <a:gd name="connsiteY25" fmla="*/ 593544 h 809378"/>
                  <a:gd name="connsiteX26" fmla="*/ 377710 w 647502"/>
                  <a:gd name="connsiteY26" fmla="*/ 809378 h 80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47502" h="809378">
                    <a:moveTo>
                      <a:pt x="377710" y="377710"/>
                    </a:moveTo>
                    <a:lnTo>
                      <a:pt x="485627" y="377710"/>
                    </a:lnTo>
                    <a:lnTo>
                      <a:pt x="485627" y="485627"/>
                    </a:lnTo>
                    <a:lnTo>
                      <a:pt x="377710" y="485627"/>
                    </a:lnTo>
                    <a:lnTo>
                      <a:pt x="377710" y="377710"/>
                    </a:lnTo>
                    <a:close/>
                    <a:moveTo>
                      <a:pt x="377710" y="161876"/>
                    </a:moveTo>
                    <a:lnTo>
                      <a:pt x="485627" y="161876"/>
                    </a:lnTo>
                    <a:lnTo>
                      <a:pt x="485627" y="269793"/>
                    </a:lnTo>
                    <a:lnTo>
                      <a:pt x="377710" y="269793"/>
                    </a:lnTo>
                    <a:lnTo>
                      <a:pt x="377710" y="161876"/>
                    </a:lnTo>
                    <a:close/>
                    <a:moveTo>
                      <a:pt x="269793" y="269793"/>
                    </a:moveTo>
                    <a:lnTo>
                      <a:pt x="161876" y="269793"/>
                    </a:lnTo>
                    <a:lnTo>
                      <a:pt x="161876" y="161876"/>
                    </a:lnTo>
                    <a:lnTo>
                      <a:pt x="269793" y="161876"/>
                    </a:lnTo>
                    <a:lnTo>
                      <a:pt x="269793" y="269793"/>
                    </a:lnTo>
                    <a:close/>
                    <a:moveTo>
                      <a:pt x="269793" y="485627"/>
                    </a:moveTo>
                    <a:lnTo>
                      <a:pt x="161876" y="485627"/>
                    </a:lnTo>
                    <a:lnTo>
                      <a:pt x="161876" y="377710"/>
                    </a:lnTo>
                    <a:lnTo>
                      <a:pt x="269793" y="377710"/>
                    </a:lnTo>
                    <a:lnTo>
                      <a:pt x="269793" y="485627"/>
                    </a:lnTo>
                    <a:close/>
                    <a:moveTo>
                      <a:pt x="377710" y="809378"/>
                    </a:moveTo>
                    <a:lnTo>
                      <a:pt x="647503" y="809378"/>
                    </a:lnTo>
                    <a:lnTo>
                      <a:pt x="647503" y="0"/>
                    </a:lnTo>
                    <a:lnTo>
                      <a:pt x="0" y="0"/>
                    </a:lnTo>
                    <a:lnTo>
                      <a:pt x="0" y="593544"/>
                    </a:lnTo>
                    <a:lnTo>
                      <a:pt x="377710" y="593544"/>
                    </a:lnTo>
                    <a:lnTo>
                      <a:pt x="377710" y="809378"/>
                    </a:lnTo>
                    <a:close/>
                  </a:path>
                </a:pathLst>
              </a:custGeom>
              <a:solidFill>
                <a:srgbClr val="FFC000"/>
              </a:solidFill>
              <a:ln w="26888" cap="flat">
                <a:noFill/>
                <a:prstDash val="solid"/>
                <a:miter/>
              </a:ln>
              <a:sp3d extrusionH="482600"/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88798AF-D9E2-4FAB-BD3F-CDDFDF13B157}"/>
              </a:ext>
            </a:extLst>
          </p:cNvPr>
          <p:cNvSpPr/>
          <p:nvPr/>
        </p:nvSpPr>
        <p:spPr>
          <a:xfrm>
            <a:off x="64827" y="1803677"/>
            <a:ext cx="4250455" cy="3928257"/>
          </a:xfrm>
          <a:custGeom>
            <a:avLst/>
            <a:gdLst>
              <a:gd name="connsiteX0" fmla="*/ 1894114 w 3788229"/>
              <a:gd name="connsiteY0" fmla="*/ 0 h 3501069"/>
              <a:gd name="connsiteX1" fmla="*/ 3768296 w 3788229"/>
              <a:gd name="connsiteY1" fmla="*/ 3217732 h 3501069"/>
              <a:gd name="connsiteX2" fmla="*/ 3778450 w 3788229"/>
              <a:gd name="connsiteY2" fmla="*/ 3226483 h 3501069"/>
              <a:gd name="connsiteX3" fmla="*/ 3788229 w 3788229"/>
              <a:gd name="connsiteY3" fmla="*/ 3251953 h 3501069"/>
              <a:gd name="connsiteX4" fmla="*/ 1894115 w 3788229"/>
              <a:gd name="connsiteY4" fmla="*/ 3501069 h 3501069"/>
              <a:gd name="connsiteX5" fmla="*/ 1 w 3788229"/>
              <a:gd name="connsiteY5" fmla="*/ 3251953 h 3501069"/>
              <a:gd name="connsiteX6" fmla="*/ 0 w 3788229"/>
              <a:gd name="connsiteY6" fmla="*/ 3251953 h 3501069"/>
              <a:gd name="connsiteX7" fmla="*/ 3 w 3788229"/>
              <a:gd name="connsiteY7" fmla="*/ 3251948 h 3501069"/>
              <a:gd name="connsiteX8" fmla="*/ 9780 w 3788229"/>
              <a:gd name="connsiteY8" fmla="*/ 3226483 h 3501069"/>
              <a:gd name="connsiteX9" fmla="*/ 19931 w 3788229"/>
              <a:gd name="connsiteY9" fmla="*/ 3217736 h 350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29" h="3501069">
                <a:moveTo>
                  <a:pt x="1894114" y="0"/>
                </a:moveTo>
                <a:lnTo>
                  <a:pt x="3768296" y="3217732"/>
                </a:lnTo>
                <a:lnTo>
                  <a:pt x="3778450" y="3226483"/>
                </a:lnTo>
                <a:cubicBezTo>
                  <a:pt x="3784916" y="3234857"/>
                  <a:pt x="3788229" y="3243354"/>
                  <a:pt x="3788229" y="3251953"/>
                </a:cubicBezTo>
                <a:cubicBezTo>
                  <a:pt x="3788229" y="3389536"/>
                  <a:pt x="2940205" y="3501069"/>
                  <a:pt x="1894115" y="3501069"/>
                </a:cubicBezTo>
                <a:cubicBezTo>
                  <a:pt x="848025" y="3501069"/>
                  <a:pt x="1" y="3389536"/>
                  <a:pt x="1" y="3251953"/>
                </a:cubicBezTo>
                <a:lnTo>
                  <a:pt x="0" y="3251953"/>
                </a:lnTo>
                <a:lnTo>
                  <a:pt x="3" y="3251948"/>
                </a:lnTo>
                <a:lnTo>
                  <a:pt x="9780" y="3226483"/>
                </a:lnTo>
                <a:lnTo>
                  <a:pt x="19931" y="3217736"/>
                </a:lnTo>
                <a:close/>
              </a:path>
            </a:pathLst>
          </a:custGeom>
          <a:solidFill>
            <a:schemeClr val="bg1">
              <a:lumMod val="8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50FB25A-88D0-4FC4-A0B2-0EE5D46A128E}"/>
              </a:ext>
            </a:extLst>
          </p:cNvPr>
          <p:cNvSpPr/>
          <p:nvPr/>
        </p:nvSpPr>
        <p:spPr>
          <a:xfrm>
            <a:off x="3914666" y="1803677"/>
            <a:ext cx="4250455" cy="3928257"/>
          </a:xfrm>
          <a:custGeom>
            <a:avLst/>
            <a:gdLst>
              <a:gd name="connsiteX0" fmla="*/ 1894114 w 3788229"/>
              <a:gd name="connsiteY0" fmla="*/ 0 h 3501069"/>
              <a:gd name="connsiteX1" fmla="*/ 3768296 w 3788229"/>
              <a:gd name="connsiteY1" fmla="*/ 3217732 h 3501069"/>
              <a:gd name="connsiteX2" fmla="*/ 3778450 w 3788229"/>
              <a:gd name="connsiteY2" fmla="*/ 3226483 h 3501069"/>
              <a:gd name="connsiteX3" fmla="*/ 3788229 w 3788229"/>
              <a:gd name="connsiteY3" fmla="*/ 3251953 h 3501069"/>
              <a:gd name="connsiteX4" fmla="*/ 1894115 w 3788229"/>
              <a:gd name="connsiteY4" fmla="*/ 3501069 h 3501069"/>
              <a:gd name="connsiteX5" fmla="*/ 1 w 3788229"/>
              <a:gd name="connsiteY5" fmla="*/ 3251953 h 3501069"/>
              <a:gd name="connsiteX6" fmla="*/ 0 w 3788229"/>
              <a:gd name="connsiteY6" fmla="*/ 3251953 h 3501069"/>
              <a:gd name="connsiteX7" fmla="*/ 3 w 3788229"/>
              <a:gd name="connsiteY7" fmla="*/ 3251948 h 3501069"/>
              <a:gd name="connsiteX8" fmla="*/ 9780 w 3788229"/>
              <a:gd name="connsiteY8" fmla="*/ 3226483 h 3501069"/>
              <a:gd name="connsiteX9" fmla="*/ 19931 w 3788229"/>
              <a:gd name="connsiteY9" fmla="*/ 3217736 h 350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29" h="3501069">
                <a:moveTo>
                  <a:pt x="1894114" y="0"/>
                </a:moveTo>
                <a:lnTo>
                  <a:pt x="3768296" y="3217732"/>
                </a:lnTo>
                <a:lnTo>
                  <a:pt x="3778450" y="3226483"/>
                </a:lnTo>
                <a:cubicBezTo>
                  <a:pt x="3784916" y="3234857"/>
                  <a:pt x="3788229" y="3243354"/>
                  <a:pt x="3788229" y="3251953"/>
                </a:cubicBezTo>
                <a:cubicBezTo>
                  <a:pt x="3788229" y="3389536"/>
                  <a:pt x="2940205" y="3501069"/>
                  <a:pt x="1894115" y="3501069"/>
                </a:cubicBezTo>
                <a:cubicBezTo>
                  <a:pt x="848025" y="3501069"/>
                  <a:pt x="1" y="3389536"/>
                  <a:pt x="1" y="3251953"/>
                </a:cubicBezTo>
                <a:lnTo>
                  <a:pt x="0" y="3251953"/>
                </a:lnTo>
                <a:lnTo>
                  <a:pt x="3" y="3251948"/>
                </a:lnTo>
                <a:lnTo>
                  <a:pt x="9780" y="3226483"/>
                </a:lnTo>
                <a:lnTo>
                  <a:pt x="19931" y="3217736"/>
                </a:lnTo>
                <a:close/>
              </a:path>
            </a:pathLst>
          </a:custGeom>
          <a:solidFill>
            <a:schemeClr val="bg1">
              <a:lumMod val="8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7D8C965-02B5-421F-B62E-DA7361880F86}"/>
              </a:ext>
            </a:extLst>
          </p:cNvPr>
          <p:cNvSpPr/>
          <p:nvPr/>
        </p:nvSpPr>
        <p:spPr>
          <a:xfrm>
            <a:off x="7758998" y="1803678"/>
            <a:ext cx="4250455" cy="3928257"/>
          </a:xfrm>
          <a:custGeom>
            <a:avLst/>
            <a:gdLst>
              <a:gd name="connsiteX0" fmla="*/ 1894114 w 3788229"/>
              <a:gd name="connsiteY0" fmla="*/ 0 h 3501069"/>
              <a:gd name="connsiteX1" fmla="*/ 3768296 w 3788229"/>
              <a:gd name="connsiteY1" fmla="*/ 3217732 h 3501069"/>
              <a:gd name="connsiteX2" fmla="*/ 3778450 w 3788229"/>
              <a:gd name="connsiteY2" fmla="*/ 3226483 h 3501069"/>
              <a:gd name="connsiteX3" fmla="*/ 3788229 w 3788229"/>
              <a:gd name="connsiteY3" fmla="*/ 3251953 h 3501069"/>
              <a:gd name="connsiteX4" fmla="*/ 1894115 w 3788229"/>
              <a:gd name="connsiteY4" fmla="*/ 3501069 h 3501069"/>
              <a:gd name="connsiteX5" fmla="*/ 1 w 3788229"/>
              <a:gd name="connsiteY5" fmla="*/ 3251953 h 3501069"/>
              <a:gd name="connsiteX6" fmla="*/ 0 w 3788229"/>
              <a:gd name="connsiteY6" fmla="*/ 3251953 h 3501069"/>
              <a:gd name="connsiteX7" fmla="*/ 3 w 3788229"/>
              <a:gd name="connsiteY7" fmla="*/ 3251948 h 3501069"/>
              <a:gd name="connsiteX8" fmla="*/ 9780 w 3788229"/>
              <a:gd name="connsiteY8" fmla="*/ 3226483 h 3501069"/>
              <a:gd name="connsiteX9" fmla="*/ 19931 w 3788229"/>
              <a:gd name="connsiteY9" fmla="*/ 3217736 h 350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29" h="3501069">
                <a:moveTo>
                  <a:pt x="1894114" y="0"/>
                </a:moveTo>
                <a:lnTo>
                  <a:pt x="3768296" y="3217732"/>
                </a:lnTo>
                <a:lnTo>
                  <a:pt x="3778450" y="3226483"/>
                </a:lnTo>
                <a:cubicBezTo>
                  <a:pt x="3784916" y="3234857"/>
                  <a:pt x="3788229" y="3243354"/>
                  <a:pt x="3788229" y="3251953"/>
                </a:cubicBezTo>
                <a:cubicBezTo>
                  <a:pt x="3788229" y="3389536"/>
                  <a:pt x="2940205" y="3501069"/>
                  <a:pt x="1894115" y="3501069"/>
                </a:cubicBezTo>
                <a:cubicBezTo>
                  <a:pt x="848025" y="3501069"/>
                  <a:pt x="1" y="3389536"/>
                  <a:pt x="1" y="3251953"/>
                </a:cubicBezTo>
                <a:lnTo>
                  <a:pt x="0" y="3251953"/>
                </a:lnTo>
                <a:lnTo>
                  <a:pt x="3" y="3251948"/>
                </a:lnTo>
                <a:lnTo>
                  <a:pt x="9780" y="3226483"/>
                </a:lnTo>
                <a:lnTo>
                  <a:pt x="19931" y="3217736"/>
                </a:lnTo>
                <a:close/>
              </a:path>
            </a:pathLst>
          </a:custGeom>
          <a:solidFill>
            <a:schemeClr val="bg1">
              <a:lumMod val="8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74BAECD-6C91-4C4B-8515-CE30E0B6D10F}"/>
              </a:ext>
            </a:extLst>
          </p:cNvPr>
          <p:cNvSpPr/>
          <p:nvPr/>
        </p:nvSpPr>
        <p:spPr>
          <a:xfrm>
            <a:off x="9288865" y="2409456"/>
            <a:ext cx="1190723" cy="498231"/>
          </a:xfrm>
          <a:custGeom>
            <a:avLst/>
            <a:gdLst>
              <a:gd name="connsiteX0" fmla="*/ 0 w 1190723"/>
              <a:gd name="connsiteY0" fmla="*/ 0 h 498231"/>
              <a:gd name="connsiteX1" fmla="*/ 1190723 w 1190723"/>
              <a:gd name="connsiteY1" fmla="*/ 0 h 498231"/>
              <a:gd name="connsiteX2" fmla="*/ 1189295 w 1190723"/>
              <a:gd name="connsiteY2" fmla="*/ 14161 h 498231"/>
              <a:gd name="connsiteX3" fmla="*/ 595361 w 1190723"/>
              <a:gd name="connsiteY3" fmla="*/ 498231 h 498231"/>
              <a:gd name="connsiteX4" fmla="*/ 1427 w 1190723"/>
              <a:gd name="connsiteY4" fmla="*/ 14161 h 49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23" h="498231">
                <a:moveTo>
                  <a:pt x="0" y="0"/>
                </a:moveTo>
                <a:lnTo>
                  <a:pt x="1190723" y="0"/>
                </a:lnTo>
                <a:lnTo>
                  <a:pt x="1189295" y="14161"/>
                </a:lnTo>
                <a:cubicBezTo>
                  <a:pt x="1132765" y="290419"/>
                  <a:pt x="888331" y="498231"/>
                  <a:pt x="595361" y="498231"/>
                </a:cubicBezTo>
                <a:cubicBezTo>
                  <a:pt x="302391" y="498231"/>
                  <a:pt x="57958" y="290419"/>
                  <a:pt x="1427" y="141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406A9-736B-47A3-968D-F98B63AB161D}"/>
              </a:ext>
            </a:extLst>
          </p:cNvPr>
          <p:cNvSpPr txBox="1"/>
          <p:nvPr/>
        </p:nvSpPr>
        <p:spPr>
          <a:xfrm>
            <a:off x="143272" y="70700"/>
            <a:ext cx="544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Light Reveal Infographic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827C4F-11EE-4DBD-840E-733989F41FEB}"/>
              </a:ext>
            </a:extLst>
          </p:cNvPr>
          <p:cNvGrpSpPr/>
          <p:nvPr/>
        </p:nvGrpSpPr>
        <p:grpSpPr>
          <a:xfrm>
            <a:off x="8879392" y="-371789"/>
            <a:ext cx="2009671" cy="2848707"/>
            <a:chOff x="5091164" y="1346479"/>
            <a:chExt cx="2009671" cy="28487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1FD25CE-2D67-4AE4-8955-1688F40BE130}"/>
                </a:ext>
              </a:extLst>
            </p:cNvPr>
            <p:cNvGrpSpPr/>
            <p:nvPr/>
          </p:nvGrpSpPr>
          <p:grpSpPr>
            <a:xfrm>
              <a:off x="5091164" y="3521946"/>
              <a:ext cx="2009671" cy="673240"/>
              <a:chOff x="8410470" y="1728316"/>
              <a:chExt cx="2009671" cy="67324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1B7BE02-73C0-4051-8D40-7D25B0BB636E}"/>
                  </a:ext>
                </a:extLst>
              </p:cNvPr>
              <p:cNvSpPr/>
              <p:nvPr/>
            </p:nvSpPr>
            <p:spPr>
              <a:xfrm>
                <a:off x="8410470" y="1728316"/>
                <a:ext cx="2009671" cy="67324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07E7FC2-8F3C-4951-953F-FD97C0FC3005}"/>
                  </a:ext>
                </a:extLst>
              </p:cNvPr>
              <p:cNvSpPr/>
              <p:nvPr/>
            </p:nvSpPr>
            <p:spPr>
              <a:xfrm>
                <a:off x="8913724" y="1909970"/>
                <a:ext cx="893467" cy="299312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Cylinder 4">
              <a:extLst>
                <a:ext uri="{FF2B5EF4-FFF2-40B4-BE49-F238E27FC236}">
                  <a16:creationId xmlns:a16="http://schemas.microsoft.com/office/drawing/2014/main" id="{AD235989-FC70-4465-A262-4DFEFA3A1A94}"/>
                </a:ext>
              </a:extLst>
            </p:cNvPr>
            <p:cNvSpPr/>
            <p:nvPr/>
          </p:nvSpPr>
          <p:spPr>
            <a:xfrm>
              <a:off x="5983793" y="1346479"/>
              <a:ext cx="224414" cy="2512087"/>
            </a:xfrm>
            <a:prstGeom prst="can">
              <a:avLst/>
            </a:prstGeom>
            <a:gradFill flip="none" rotWithShape="1">
              <a:gsLst>
                <a:gs pos="5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96D3A90-B22A-489E-A3A6-03DFACC95AD5}"/>
              </a:ext>
            </a:extLst>
          </p:cNvPr>
          <p:cNvSpPr/>
          <p:nvPr/>
        </p:nvSpPr>
        <p:spPr>
          <a:xfrm>
            <a:off x="5444533" y="2287520"/>
            <a:ext cx="1190723" cy="498231"/>
          </a:xfrm>
          <a:custGeom>
            <a:avLst/>
            <a:gdLst>
              <a:gd name="connsiteX0" fmla="*/ 0 w 1190723"/>
              <a:gd name="connsiteY0" fmla="*/ 0 h 498231"/>
              <a:gd name="connsiteX1" fmla="*/ 1190723 w 1190723"/>
              <a:gd name="connsiteY1" fmla="*/ 0 h 498231"/>
              <a:gd name="connsiteX2" fmla="*/ 1189295 w 1190723"/>
              <a:gd name="connsiteY2" fmla="*/ 14161 h 498231"/>
              <a:gd name="connsiteX3" fmla="*/ 595361 w 1190723"/>
              <a:gd name="connsiteY3" fmla="*/ 498231 h 498231"/>
              <a:gd name="connsiteX4" fmla="*/ 1427 w 1190723"/>
              <a:gd name="connsiteY4" fmla="*/ 14161 h 49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23" h="498231">
                <a:moveTo>
                  <a:pt x="0" y="0"/>
                </a:moveTo>
                <a:lnTo>
                  <a:pt x="1190723" y="0"/>
                </a:lnTo>
                <a:lnTo>
                  <a:pt x="1189295" y="14161"/>
                </a:lnTo>
                <a:cubicBezTo>
                  <a:pt x="1132765" y="290419"/>
                  <a:pt x="888331" y="498231"/>
                  <a:pt x="595361" y="498231"/>
                </a:cubicBezTo>
                <a:cubicBezTo>
                  <a:pt x="302391" y="498231"/>
                  <a:pt x="57958" y="290419"/>
                  <a:pt x="1427" y="141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AB222B3-132B-4234-9CC0-4EF9FBF1F29B}"/>
              </a:ext>
            </a:extLst>
          </p:cNvPr>
          <p:cNvGrpSpPr/>
          <p:nvPr/>
        </p:nvGrpSpPr>
        <p:grpSpPr>
          <a:xfrm>
            <a:off x="5035060" y="-493725"/>
            <a:ext cx="2009671" cy="2848707"/>
            <a:chOff x="5091164" y="1346479"/>
            <a:chExt cx="2009671" cy="284870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CDBFDDB-89D5-4ACB-9E0B-F2E4508C33DB}"/>
                </a:ext>
              </a:extLst>
            </p:cNvPr>
            <p:cNvGrpSpPr/>
            <p:nvPr/>
          </p:nvGrpSpPr>
          <p:grpSpPr>
            <a:xfrm>
              <a:off x="5091164" y="3521946"/>
              <a:ext cx="2009671" cy="673240"/>
              <a:chOff x="8410470" y="1728316"/>
              <a:chExt cx="2009671" cy="67324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0CA0571-3767-4298-A722-26A310AFE8BE}"/>
                  </a:ext>
                </a:extLst>
              </p:cNvPr>
              <p:cNvSpPr/>
              <p:nvPr/>
            </p:nvSpPr>
            <p:spPr>
              <a:xfrm>
                <a:off x="8410470" y="1728316"/>
                <a:ext cx="2009671" cy="67324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769FDF5-C89A-4161-AD65-D135640C9C36}"/>
                  </a:ext>
                </a:extLst>
              </p:cNvPr>
              <p:cNvSpPr/>
              <p:nvPr/>
            </p:nvSpPr>
            <p:spPr>
              <a:xfrm>
                <a:off x="8913724" y="1909970"/>
                <a:ext cx="893467" cy="299312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Cylinder 28">
              <a:extLst>
                <a:ext uri="{FF2B5EF4-FFF2-40B4-BE49-F238E27FC236}">
                  <a16:creationId xmlns:a16="http://schemas.microsoft.com/office/drawing/2014/main" id="{85ABDA25-54A1-41C9-8C16-6E6EDD8AB1F5}"/>
                </a:ext>
              </a:extLst>
            </p:cNvPr>
            <p:cNvSpPr/>
            <p:nvPr/>
          </p:nvSpPr>
          <p:spPr>
            <a:xfrm>
              <a:off x="5983793" y="1346479"/>
              <a:ext cx="224414" cy="2512087"/>
            </a:xfrm>
            <a:prstGeom prst="can">
              <a:avLst/>
            </a:prstGeom>
            <a:gradFill flip="none" rotWithShape="1">
              <a:gsLst>
                <a:gs pos="5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C5D9085-B410-4423-A5DE-2904944F4A1F}"/>
              </a:ext>
            </a:extLst>
          </p:cNvPr>
          <p:cNvSpPr/>
          <p:nvPr/>
        </p:nvSpPr>
        <p:spPr>
          <a:xfrm>
            <a:off x="1600202" y="2160340"/>
            <a:ext cx="1190723" cy="498231"/>
          </a:xfrm>
          <a:custGeom>
            <a:avLst/>
            <a:gdLst>
              <a:gd name="connsiteX0" fmla="*/ 0 w 1190723"/>
              <a:gd name="connsiteY0" fmla="*/ 0 h 498231"/>
              <a:gd name="connsiteX1" fmla="*/ 1190723 w 1190723"/>
              <a:gd name="connsiteY1" fmla="*/ 0 h 498231"/>
              <a:gd name="connsiteX2" fmla="*/ 1189295 w 1190723"/>
              <a:gd name="connsiteY2" fmla="*/ 14161 h 498231"/>
              <a:gd name="connsiteX3" fmla="*/ 595361 w 1190723"/>
              <a:gd name="connsiteY3" fmla="*/ 498231 h 498231"/>
              <a:gd name="connsiteX4" fmla="*/ 1427 w 1190723"/>
              <a:gd name="connsiteY4" fmla="*/ 14161 h 49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23" h="498231">
                <a:moveTo>
                  <a:pt x="0" y="0"/>
                </a:moveTo>
                <a:lnTo>
                  <a:pt x="1190723" y="0"/>
                </a:lnTo>
                <a:lnTo>
                  <a:pt x="1189295" y="14161"/>
                </a:lnTo>
                <a:cubicBezTo>
                  <a:pt x="1132765" y="290419"/>
                  <a:pt x="888331" y="498231"/>
                  <a:pt x="595361" y="498231"/>
                </a:cubicBezTo>
                <a:cubicBezTo>
                  <a:pt x="302391" y="498231"/>
                  <a:pt x="57958" y="290419"/>
                  <a:pt x="1427" y="141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DA9691E-32A3-4640-BAD6-76C5F1168AE7}"/>
              </a:ext>
            </a:extLst>
          </p:cNvPr>
          <p:cNvGrpSpPr/>
          <p:nvPr/>
        </p:nvGrpSpPr>
        <p:grpSpPr>
          <a:xfrm>
            <a:off x="1190729" y="-620905"/>
            <a:ext cx="2009671" cy="2848707"/>
            <a:chOff x="5091164" y="1346479"/>
            <a:chExt cx="2009671" cy="28487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99D1FAF-D47B-4BB1-8E03-8D57E2E4DC41}"/>
                </a:ext>
              </a:extLst>
            </p:cNvPr>
            <p:cNvGrpSpPr/>
            <p:nvPr/>
          </p:nvGrpSpPr>
          <p:grpSpPr>
            <a:xfrm>
              <a:off x="5091164" y="3521946"/>
              <a:ext cx="2009671" cy="673240"/>
              <a:chOff x="8410470" y="1728316"/>
              <a:chExt cx="2009671" cy="67324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5CD7BDA-263A-46D6-B994-26D0DFB30F5F}"/>
                  </a:ext>
                </a:extLst>
              </p:cNvPr>
              <p:cNvSpPr/>
              <p:nvPr/>
            </p:nvSpPr>
            <p:spPr>
              <a:xfrm>
                <a:off x="8410470" y="1728316"/>
                <a:ext cx="2009671" cy="67324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2650597-2AD6-4BC7-8E45-9DF622A0140E}"/>
                  </a:ext>
                </a:extLst>
              </p:cNvPr>
              <p:cNvSpPr/>
              <p:nvPr/>
            </p:nvSpPr>
            <p:spPr>
              <a:xfrm>
                <a:off x="8913724" y="1909970"/>
                <a:ext cx="893467" cy="299312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Cylinder 36">
              <a:extLst>
                <a:ext uri="{FF2B5EF4-FFF2-40B4-BE49-F238E27FC236}">
                  <a16:creationId xmlns:a16="http://schemas.microsoft.com/office/drawing/2014/main" id="{384F3FF3-50D3-448C-98BC-D2B54661FCB3}"/>
                </a:ext>
              </a:extLst>
            </p:cNvPr>
            <p:cNvSpPr/>
            <p:nvPr/>
          </p:nvSpPr>
          <p:spPr>
            <a:xfrm>
              <a:off x="5983793" y="1346479"/>
              <a:ext cx="224414" cy="2512087"/>
            </a:xfrm>
            <a:prstGeom prst="can">
              <a:avLst/>
            </a:prstGeom>
            <a:gradFill flip="none" rotWithShape="1">
              <a:gsLst>
                <a:gs pos="5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0" name="Picture 8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65F1CAF-67B8-4967-A495-5C22933F3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83" y="57225"/>
            <a:ext cx="2642359" cy="5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2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E6E6"/>
                                      </p:to>
                                    </p:animClr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  <p:bldP spid="43" grpId="1" animBg="1"/>
      <p:bldP spid="42" grpId="0" animBg="1"/>
      <p:bldP spid="42" grpId="1" animBg="1"/>
      <p:bldP spid="13" grpId="0" animBg="1"/>
      <p:bldP spid="2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42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Tw Cen MT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Ismail</dc:creator>
  <cp:lastModifiedBy>Khaled Ismail</cp:lastModifiedBy>
  <cp:revision>14</cp:revision>
  <dcterms:created xsi:type="dcterms:W3CDTF">2020-04-14T05:52:28Z</dcterms:created>
  <dcterms:modified xsi:type="dcterms:W3CDTF">2020-04-14T11:16:35Z</dcterms:modified>
</cp:coreProperties>
</file>