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D9A"/>
    <a:srgbClr val="0066CC"/>
    <a:srgbClr val="0582FF"/>
    <a:srgbClr val="B04700"/>
    <a:srgbClr val="FF6600"/>
    <a:srgbClr val="005250"/>
    <a:srgbClr val="008080"/>
    <a:srgbClr val="FF9F5D"/>
    <a:srgbClr val="00C0BC"/>
    <a:srgbClr val="FF3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43" y="7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c/Softgram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660E-D546-4471-9684-0769C0F50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D736E-53EA-427A-8B2A-96693744C3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A92EA-4F24-4BC6-B640-FD3557A10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B3CCF-B5EB-4E8E-848C-B190766C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4D499-76AE-4C87-B5C8-896BCE56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D161-1134-4D2C-A4E7-83532AFB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8A16C-AF41-416A-AA5B-9E29BEDDA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D346A-B42C-4AF7-BC56-D8AD9EDE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D8896-6AB4-43B7-AC75-500C4665B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DC50F-F4A4-41B3-A1B3-C51217E7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9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E41F5-EE51-47E4-9956-6D05B7B15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10E0A-6DE2-4DA6-BEBA-F25E9579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F45A2-CA75-4D23-B497-A0B2EC07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16A08-8B57-48A3-ADD0-B06572C1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07170-69A0-455E-A19D-72970E880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1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F2C2E-92E0-4D76-ADB9-516DD446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A9810-351E-4277-BA01-7B7F586AB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E78DA-B382-4803-97C0-0A104B26E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1D288-3DBF-49BB-8633-E6233A94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1353D-4738-482A-A6EB-FB891AA53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AA3EC-ECE7-4980-A32E-7CE70D82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1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481B-25B9-4433-848F-46223A98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12A6A-3047-4DCF-9CE2-80324B3F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DFF6B-838B-4BEB-B0B0-17D38A462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390B1-9653-4B0A-9961-320A215A8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363C9-8DB8-4460-B9E7-2856A885C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D4AE1C-6839-4B29-A5D0-0D4EFE6D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4A03F-38E9-4624-9622-2DDBFAEDA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32F73D-8267-4F2F-8987-D6A28E94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7C7A-2034-4F1E-9140-D6BE85F5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456EC-92C7-456D-918A-5E785259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338F4-EBFB-4BE2-9974-873D48897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http://www.youtube.com/c/Softgram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44B3B4-B7FC-4FDB-9B8F-86338C358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4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14B0B8-CBF2-4E53-B99D-26307F350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C6476C-0853-49EC-8BED-FEE004AA5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203F7-57BC-4210-94A4-2430BB7D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1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D133-F81E-4799-8A2E-5DCBAB6B1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FA8DD-86A7-41C2-A15E-0D4D80187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13C62-2097-4125-B6C7-A400F3EE3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95BDF-C83A-477D-A001-E8A6B0B7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76A04-9B15-452F-9C79-BC58C3B8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4D571-0646-4A9B-AECA-9F22146A5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7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ACF6-D989-428C-BF5F-D1268698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76DFD-A5EE-4470-9F36-089BE117E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5FF61-16F0-4F40-9FB0-5D670DE2D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1C4A5-B97B-4B5C-9900-80AB4159A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098DF-5097-4974-BCDC-038EC516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5278D-2499-48AB-9B40-74F831990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9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2EE34-2A3F-441C-B97B-E60C9C952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D2CB38-01F7-4473-B075-B189644DE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E9814-F5FC-4B5A-BE51-FCB56940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60556-5FF6-4E57-93F2-39B20565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DE116-1F59-44D9-9403-0272E5D6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0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33F69-6B4E-4CD4-A837-3C7B09CEB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2965F-9766-4E19-AED4-074C22FC7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4F0F4-7A96-49C8-B21C-12F61089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687D6-C2C4-460F-A211-3694B5BE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9DDD8-40C8-4263-A339-02E04F1A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youtube.com/c/Softgram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9E2199-7538-4EF5-9287-4BA5DCEC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27AF1-066D-4F9C-9799-19E8033D2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98BA9-463E-4846-830B-5175AD6D0C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F6C03-0082-4C33-81B5-6062965B9BC6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8A805-0169-48C6-BED4-D2474289F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hlinkClick r:id="rId13"/>
              </a:rPr>
              <a:t>http://www.youtube.com/c/Softgram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63E-91E6-4833-9037-92FF24BA3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8F01-41C0-432B-BF16-1C3580A5F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1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hyperlink" Target="http://www.youtube.com/c/Softgram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10" Type="http://schemas.openxmlformats.org/officeDocument/2006/relationships/hyperlink" Target="http://www.youtube.com/c/Softgram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>
                <a:lumMod val="85000"/>
              </a:schemeClr>
            </a:gs>
            <a:gs pos="100000">
              <a:schemeClr val="bg1">
                <a:lumMod val="5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075E4418-79CD-4E55-BB2E-263F44525975}"/>
              </a:ext>
            </a:extLst>
          </p:cNvPr>
          <p:cNvSpPr/>
          <p:nvPr/>
        </p:nvSpPr>
        <p:spPr>
          <a:xfrm rot="3173446">
            <a:off x="8057927" y="1154327"/>
            <a:ext cx="365760" cy="5588000"/>
          </a:xfrm>
          <a:prstGeom prst="rect">
            <a:avLst/>
          </a:prstGeom>
          <a:gradFill flip="none" rotWithShape="1">
            <a:gsLst>
              <a:gs pos="63000">
                <a:schemeClr val="bg1">
                  <a:lumMod val="85000"/>
                </a:schemeClr>
              </a:gs>
              <a:gs pos="5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230D150-2DEF-434C-A46E-3125D4AB742B}"/>
              </a:ext>
            </a:extLst>
          </p:cNvPr>
          <p:cNvSpPr/>
          <p:nvPr/>
        </p:nvSpPr>
        <p:spPr>
          <a:xfrm>
            <a:off x="5171975" y="0"/>
            <a:ext cx="1848050" cy="609600"/>
          </a:xfrm>
          <a:prstGeom prst="ellipse">
            <a:avLst/>
          </a:prstGeom>
          <a:gradFill>
            <a:gsLst>
              <a:gs pos="100000">
                <a:schemeClr val="bg1">
                  <a:lumMod val="50000"/>
                </a:schemeClr>
              </a:gs>
              <a:gs pos="63000">
                <a:schemeClr val="bg1">
                  <a:lumMod val="95000"/>
                </a:schemeClr>
              </a:gs>
            </a:gsLst>
            <a:lin ang="10800000" scaled="1"/>
          </a:gradFill>
          <a:ln>
            <a:noFill/>
          </a:ln>
          <a:effectLst>
            <a:innerShdw blurRad="63500" dist="2921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6A78687-3169-46C8-9F9A-E368F83604BB}"/>
              </a:ext>
            </a:extLst>
          </p:cNvPr>
          <p:cNvSpPr/>
          <p:nvPr/>
        </p:nvSpPr>
        <p:spPr>
          <a:xfrm>
            <a:off x="10234725" y="3331745"/>
            <a:ext cx="560395" cy="1752230"/>
          </a:xfrm>
          <a:prstGeom prst="rect">
            <a:avLst/>
          </a:prstGeom>
          <a:solidFill>
            <a:srgbClr val="B04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7B5DA94-A5A7-440C-AFB0-D543058EF566}"/>
              </a:ext>
            </a:extLst>
          </p:cNvPr>
          <p:cNvSpPr/>
          <p:nvPr/>
        </p:nvSpPr>
        <p:spPr>
          <a:xfrm>
            <a:off x="10268426" y="843134"/>
            <a:ext cx="560395" cy="1752230"/>
          </a:xfrm>
          <a:prstGeom prst="rect">
            <a:avLst/>
          </a:prstGeom>
          <a:solidFill>
            <a:srgbClr val="9A0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C1E75FC-4CCA-4E76-8DC8-994AD2641785}"/>
              </a:ext>
            </a:extLst>
          </p:cNvPr>
          <p:cNvSpPr/>
          <p:nvPr/>
        </p:nvSpPr>
        <p:spPr>
          <a:xfrm>
            <a:off x="2252838" y="4547418"/>
            <a:ext cx="560395" cy="1752230"/>
          </a:xfrm>
          <a:prstGeom prst="rect">
            <a:avLst/>
          </a:prstGeom>
          <a:solidFill>
            <a:srgbClr val="004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579BBB7-8A9C-4313-B252-3BA06A908DC8}"/>
              </a:ext>
            </a:extLst>
          </p:cNvPr>
          <p:cNvSpPr/>
          <p:nvPr/>
        </p:nvSpPr>
        <p:spPr>
          <a:xfrm>
            <a:off x="2252838" y="2050160"/>
            <a:ext cx="560395" cy="1752230"/>
          </a:xfrm>
          <a:prstGeom prst="rect">
            <a:avLst/>
          </a:prstGeom>
          <a:solidFill>
            <a:srgbClr val="005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4490FC-AF47-4EF7-A954-C2F7D679D074}"/>
              </a:ext>
            </a:extLst>
          </p:cNvPr>
          <p:cNvSpPr/>
          <p:nvPr/>
        </p:nvSpPr>
        <p:spPr>
          <a:xfrm rot="16200000">
            <a:off x="9843666" y="-712573"/>
            <a:ext cx="95289" cy="3280578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F980781-7B23-4AC4-B380-F5F2D27744A7}"/>
              </a:ext>
            </a:extLst>
          </p:cNvPr>
          <p:cNvGrpSpPr/>
          <p:nvPr/>
        </p:nvGrpSpPr>
        <p:grpSpPr>
          <a:xfrm>
            <a:off x="5913120" y="0"/>
            <a:ext cx="365760" cy="5648325"/>
            <a:chOff x="5913120" y="0"/>
            <a:chExt cx="365760" cy="5648325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0985482D-967E-40CF-B748-65929F4810A4}"/>
                </a:ext>
              </a:extLst>
            </p:cNvPr>
            <p:cNvGrpSpPr/>
            <p:nvPr/>
          </p:nvGrpSpPr>
          <p:grpSpPr>
            <a:xfrm>
              <a:off x="5913120" y="0"/>
              <a:ext cx="365760" cy="5588000"/>
              <a:chOff x="5913120" y="0"/>
              <a:chExt cx="365760" cy="55880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2FD2DBB-1962-4606-9C3B-45EE64C599E0}"/>
                  </a:ext>
                </a:extLst>
              </p:cNvPr>
              <p:cNvSpPr/>
              <p:nvPr/>
            </p:nvSpPr>
            <p:spPr>
              <a:xfrm>
                <a:off x="5913120" y="0"/>
                <a:ext cx="365760" cy="5588000"/>
              </a:xfrm>
              <a:prstGeom prst="rect">
                <a:avLst/>
              </a:prstGeom>
              <a:gradFill flip="none" rotWithShape="1">
                <a:gsLst>
                  <a:gs pos="98000">
                    <a:schemeClr val="bg2">
                      <a:lumMod val="10000"/>
                    </a:schemeClr>
                  </a:gs>
                  <a:gs pos="6000">
                    <a:schemeClr val="bg2"/>
                  </a:gs>
                  <a:gs pos="0">
                    <a:schemeClr val="tx1">
                      <a:lumMod val="95000"/>
                      <a:lumOff val="5000"/>
                    </a:schemeClr>
                  </a:gs>
                  <a:gs pos="48000">
                    <a:schemeClr val="bg1"/>
                  </a:gs>
                  <a:gs pos="72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11A68BA-248C-4372-BC76-C71B7894B9FE}"/>
                  </a:ext>
                </a:extLst>
              </p:cNvPr>
              <p:cNvSpPr/>
              <p:nvPr/>
            </p:nvSpPr>
            <p:spPr>
              <a:xfrm rot="16350540">
                <a:off x="5900310" y="839369"/>
                <a:ext cx="551320" cy="18185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63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125B37-BC2E-48FD-9D67-6F473A7E799A}"/>
                  </a:ext>
                </a:extLst>
              </p:cNvPr>
              <p:cNvSpPr/>
              <p:nvPr/>
            </p:nvSpPr>
            <p:spPr>
              <a:xfrm rot="16350540">
                <a:off x="5900310" y="3326057"/>
                <a:ext cx="551320" cy="18185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63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E649680-7DD8-454E-B385-A78C368E24F0}"/>
                  </a:ext>
                </a:extLst>
              </p:cNvPr>
              <p:cNvSpPr/>
              <p:nvPr/>
            </p:nvSpPr>
            <p:spPr>
              <a:xfrm rot="16350540">
                <a:off x="5766809" y="2082713"/>
                <a:ext cx="551320" cy="18185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63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72575F2-DB3E-46E3-A4F9-F30E2D8A5E22}"/>
                  </a:ext>
                </a:extLst>
              </p:cNvPr>
              <p:cNvSpPr/>
              <p:nvPr/>
            </p:nvSpPr>
            <p:spPr>
              <a:xfrm rot="16350540">
                <a:off x="5766809" y="4569401"/>
                <a:ext cx="551320" cy="18185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63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8C38A49-DFF1-4578-A8E1-1431AE5D00F4}"/>
                </a:ext>
              </a:extLst>
            </p:cNvPr>
            <p:cNvSpPr/>
            <p:nvPr/>
          </p:nvSpPr>
          <p:spPr>
            <a:xfrm>
              <a:off x="5913120" y="5527675"/>
              <a:ext cx="365760" cy="12065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63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BA5BBCB-01B1-41AA-9895-A84FA57B2A45}"/>
              </a:ext>
            </a:extLst>
          </p:cNvPr>
          <p:cNvSpPr/>
          <p:nvPr/>
        </p:nvSpPr>
        <p:spPr>
          <a:xfrm rot="16200000">
            <a:off x="7258750" y="-361256"/>
            <a:ext cx="275462" cy="2600963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91CC79-44B8-43D5-9D65-43C8F66A5319}"/>
              </a:ext>
            </a:extLst>
          </p:cNvPr>
          <p:cNvSpPr/>
          <p:nvPr/>
        </p:nvSpPr>
        <p:spPr>
          <a:xfrm rot="16200000">
            <a:off x="9843666" y="1739101"/>
            <a:ext cx="95289" cy="3280578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E820B2-E1A8-4062-9FA5-6C585BBBB242}"/>
              </a:ext>
            </a:extLst>
          </p:cNvPr>
          <p:cNvSpPr/>
          <p:nvPr/>
        </p:nvSpPr>
        <p:spPr>
          <a:xfrm rot="16200000">
            <a:off x="7258750" y="2090418"/>
            <a:ext cx="275462" cy="2600963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F98A5B-A3BE-420C-8BAA-5C48C12B12BC}"/>
              </a:ext>
            </a:extLst>
          </p:cNvPr>
          <p:cNvSpPr/>
          <p:nvPr/>
        </p:nvSpPr>
        <p:spPr>
          <a:xfrm rot="16200000">
            <a:off x="2010303" y="533352"/>
            <a:ext cx="95289" cy="3280578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76F03B-5735-467A-8FE9-E0E7CAE561AE}"/>
              </a:ext>
            </a:extLst>
          </p:cNvPr>
          <p:cNvSpPr/>
          <p:nvPr/>
        </p:nvSpPr>
        <p:spPr>
          <a:xfrm rot="16200000">
            <a:off x="4648063" y="873160"/>
            <a:ext cx="275462" cy="2600963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EF621E-056E-4484-93A4-8DF0B71C727B}"/>
              </a:ext>
            </a:extLst>
          </p:cNvPr>
          <p:cNvSpPr/>
          <p:nvPr/>
        </p:nvSpPr>
        <p:spPr>
          <a:xfrm rot="16200000">
            <a:off x="2010303" y="2971730"/>
            <a:ext cx="95289" cy="3280578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F7664-6099-45E6-965E-FB7B01C877D3}"/>
              </a:ext>
            </a:extLst>
          </p:cNvPr>
          <p:cNvSpPr/>
          <p:nvPr/>
        </p:nvSpPr>
        <p:spPr>
          <a:xfrm rot="16200000">
            <a:off x="4648063" y="3311538"/>
            <a:ext cx="275462" cy="2600963"/>
          </a:xfrm>
          <a:prstGeom prst="rect">
            <a:avLst/>
          </a:prstGeom>
          <a:gradFill flip="none" rotWithShape="1">
            <a:gsLst>
              <a:gs pos="98000">
                <a:schemeClr val="bg2">
                  <a:lumMod val="10000"/>
                </a:schemeClr>
              </a:gs>
              <a:gs pos="6000">
                <a:schemeClr val="bg2"/>
              </a:gs>
              <a:gs pos="0">
                <a:schemeClr val="tx1">
                  <a:lumMod val="95000"/>
                  <a:lumOff val="5000"/>
                </a:schemeClr>
              </a:gs>
              <a:gs pos="48000">
                <a:schemeClr val="bg1"/>
              </a:gs>
              <a:gs pos="72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DCB5F5D-251A-4AD3-8537-65DD2817E10D}"/>
              </a:ext>
            </a:extLst>
          </p:cNvPr>
          <p:cNvSpPr txBox="1"/>
          <p:nvPr/>
        </p:nvSpPr>
        <p:spPr>
          <a:xfrm>
            <a:off x="6334193" y="1147646"/>
            <a:ext cx="2351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alvetica"/>
              </a:rPr>
              <a:t>Insert your option Text here . Please do not forget to subscribe to our channel for more support and more designs thank you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338425E-D543-4CD3-B23D-AD95D9902486}"/>
              </a:ext>
            </a:extLst>
          </p:cNvPr>
          <p:cNvSpPr txBox="1"/>
          <p:nvPr/>
        </p:nvSpPr>
        <p:spPr>
          <a:xfrm>
            <a:off x="3588042" y="2310189"/>
            <a:ext cx="2351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alvetica"/>
              </a:rPr>
              <a:t>Insert your option Text here . Please do not forget to subscribe to our channel for more support and more designs thank you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CEF913E-7E32-480C-B5C6-881569DB0106}"/>
              </a:ext>
            </a:extLst>
          </p:cNvPr>
          <p:cNvSpPr txBox="1"/>
          <p:nvPr/>
        </p:nvSpPr>
        <p:spPr>
          <a:xfrm>
            <a:off x="6344341" y="3528631"/>
            <a:ext cx="2351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alvetica"/>
              </a:rPr>
              <a:t>Insert your option Text here . Please do not forget to subscribe to our channel for more support and more designs thank you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418EB8A-3CDE-4D6F-8696-FD1BF304B3C6}"/>
              </a:ext>
            </a:extLst>
          </p:cNvPr>
          <p:cNvSpPr txBox="1"/>
          <p:nvPr/>
        </p:nvSpPr>
        <p:spPr>
          <a:xfrm>
            <a:off x="3501340" y="4795826"/>
            <a:ext cx="2351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alvetica"/>
              </a:rPr>
              <a:t>Insert your option Text here . Please do not forget to subscribe to our channel for more support and more designs thank you 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F0BEFF0-F44C-4101-8492-056291B42E04}"/>
              </a:ext>
            </a:extLst>
          </p:cNvPr>
          <p:cNvSpPr/>
          <p:nvPr/>
        </p:nvSpPr>
        <p:spPr>
          <a:xfrm>
            <a:off x="9129936" y="6109503"/>
            <a:ext cx="1579642" cy="274145"/>
          </a:xfrm>
          <a:prstGeom prst="ellipse">
            <a:avLst/>
          </a:prstGeom>
          <a:gradFill flip="none" rotWithShape="1">
            <a:gsLst>
              <a:gs pos="90000">
                <a:schemeClr val="bg1">
                  <a:lumMod val="85000"/>
                </a:schemeClr>
              </a:gs>
              <a:gs pos="12000">
                <a:schemeClr val="bg1">
                  <a:lumMod val="50000"/>
                  <a:alpha val="43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6237510-1850-443D-844D-60ABD56962C5}"/>
              </a:ext>
            </a:extLst>
          </p:cNvPr>
          <p:cNvGrpSpPr/>
          <p:nvPr/>
        </p:nvGrpSpPr>
        <p:grpSpPr>
          <a:xfrm>
            <a:off x="777386" y="4540093"/>
            <a:ext cx="2100943" cy="2317907"/>
            <a:chOff x="777386" y="4540093"/>
            <a:chExt cx="2100943" cy="2317907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0875616-D23F-4926-803D-557E652F4151}"/>
                </a:ext>
              </a:extLst>
            </p:cNvPr>
            <p:cNvGrpSpPr/>
            <p:nvPr/>
          </p:nvGrpSpPr>
          <p:grpSpPr>
            <a:xfrm>
              <a:off x="777386" y="4540093"/>
              <a:ext cx="2100943" cy="2317907"/>
              <a:chOff x="750412" y="2125996"/>
              <a:chExt cx="1782624" cy="196671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3DBFA54-3C9B-4D59-9BDA-821E02D093F9}"/>
                  </a:ext>
                </a:extLst>
              </p:cNvPr>
              <p:cNvSpPr/>
              <p:nvPr/>
            </p:nvSpPr>
            <p:spPr>
              <a:xfrm>
                <a:off x="1036320" y="2125996"/>
                <a:ext cx="1496716" cy="1705510"/>
              </a:xfrm>
              <a:custGeom>
                <a:avLst/>
                <a:gdLst>
                  <a:gd name="connsiteX0" fmla="*/ 284353 w 1496716"/>
                  <a:gd name="connsiteY0" fmla="*/ 0 h 1705510"/>
                  <a:gd name="connsiteX1" fmla="*/ 1496716 w 1496716"/>
                  <a:gd name="connsiteY1" fmla="*/ 0 h 1705510"/>
                  <a:gd name="connsiteX2" fmla="*/ 1229828 w 1496716"/>
                  <a:gd name="connsiteY2" fmla="*/ 149202 h 1705510"/>
                  <a:gd name="connsiteX3" fmla="*/ 1229828 w 1496716"/>
                  <a:gd name="connsiteY3" fmla="*/ 1705510 h 1705510"/>
                  <a:gd name="connsiteX4" fmla="*/ 0 w 1496716"/>
                  <a:gd name="connsiteY4" fmla="*/ 1705510 h 1705510"/>
                  <a:gd name="connsiteX5" fmla="*/ 0 w 1496716"/>
                  <a:gd name="connsiteY5" fmla="*/ 158966 h 1705510"/>
                  <a:gd name="connsiteX6" fmla="*/ 284353 w 1496716"/>
                  <a:gd name="connsiteY6" fmla="*/ 0 h 1705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6716" h="1705510">
                    <a:moveTo>
                      <a:pt x="284353" y="0"/>
                    </a:moveTo>
                    <a:lnTo>
                      <a:pt x="1496716" y="0"/>
                    </a:lnTo>
                    <a:cubicBezTo>
                      <a:pt x="1349319" y="0"/>
                      <a:pt x="1229828" y="66800"/>
                      <a:pt x="1229828" y="149202"/>
                    </a:cubicBezTo>
                    <a:lnTo>
                      <a:pt x="1229828" y="1705510"/>
                    </a:lnTo>
                    <a:lnTo>
                      <a:pt x="0" y="1705510"/>
                    </a:lnTo>
                    <a:lnTo>
                      <a:pt x="0" y="158966"/>
                    </a:lnTo>
                    <a:cubicBezTo>
                      <a:pt x="0" y="71172"/>
                      <a:pt x="127309" y="0"/>
                      <a:pt x="284353" y="0"/>
                    </a:cubicBezTo>
                    <a:close/>
                  </a:path>
                </a:pathLst>
              </a:custGeom>
              <a:gradFill flip="none" rotWithShape="1">
                <a:gsLst>
                  <a:gs pos="96000">
                    <a:srgbClr val="0582FF"/>
                  </a:gs>
                  <a:gs pos="5000">
                    <a:srgbClr val="0066CC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7A4712FE-7A0B-4B41-8C75-F1EC63A49D18}"/>
                  </a:ext>
                </a:extLst>
              </p:cNvPr>
              <p:cNvGrpSpPr/>
              <p:nvPr/>
            </p:nvGrpSpPr>
            <p:grpSpPr>
              <a:xfrm>
                <a:off x="750412" y="3750473"/>
                <a:ext cx="1782624" cy="342238"/>
                <a:chOff x="964575" y="3880755"/>
                <a:chExt cx="1782624" cy="342238"/>
              </a:xfrm>
              <a:gradFill>
                <a:gsLst>
                  <a:gs pos="100000">
                    <a:srgbClr val="9A004D"/>
                  </a:gs>
                  <a:gs pos="0">
                    <a:srgbClr val="FF379B"/>
                  </a:gs>
                </a:gsLst>
                <a:lin ang="5400000" scaled="1"/>
              </a:gradFill>
              <a:scene3d>
                <a:camera prst="orthographicFront"/>
                <a:lightRig rig="chilly" dir="t"/>
              </a:scene3d>
            </p:grpSpPr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A33ABE84-D7BC-461F-9D74-B54FA2496496}"/>
                    </a:ext>
                  </a:extLst>
                </p:cNvPr>
                <p:cNvSpPr/>
                <p:nvPr/>
              </p:nvSpPr>
              <p:spPr>
                <a:xfrm>
                  <a:off x="1187492" y="3948327"/>
                  <a:ext cx="1345544" cy="207094"/>
                </a:xfrm>
                <a:prstGeom prst="roundRect">
                  <a:avLst>
                    <a:gd name="adj" fmla="val 38744"/>
                  </a:avLst>
                </a:prstGeom>
                <a:gradFill>
                  <a:gsLst>
                    <a:gs pos="96000">
                      <a:srgbClr val="0582FF"/>
                    </a:gs>
                    <a:gs pos="5000">
                      <a:srgbClr val="0066CC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247F58AF-72D2-45E7-B0CE-D2FB3ADA0D09}"/>
                    </a:ext>
                  </a:extLst>
                </p:cNvPr>
                <p:cNvSpPr/>
                <p:nvPr/>
              </p:nvSpPr>
              <p:spPr>
                <a:xfrm>
                  <a:off x="2434380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6000">
                      <a:srgbClr val="0582FF"/>
                    </a:gs>
                    <a:gs pos="5000">
                      <a:srgbClr val="0066CC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02A03D0F-C7EC-4DAC-A3A1-BB26B1E7E969}"/>
                    </a:ext>
                  </a:extLst>
                </p:cNvPr>
                <p:cNvSpPr/>
                <p:nvPr/>
              </p:nvSpPr>
              <p:spPr>
                <a:xfrm rot="10558884">
                  <a:off x="964575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6000">
                      <a:srgbClr val="0582FF"/>
                    </a:gs>
                    <a:gs pos="5000">
                      <a:srgbClr val="0066CC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6CB2510-A88A-4EFD-9BA3-8973568DD47A}"/>
                </a:ext>
              </a:extLst>
            </p:cNvPr>
            <p:cNvSpPr txBox="1"/>
            <p:nvPr/>
          </p:nvSpPr>
          <p:spPr>
            <a:xfrm>
              <a:off x="1158063" y="4540915"/>
              <a:ext cx="134990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Halvetica"/>
                </a:rPr>
                <a:t>Option 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Halvetica"/>
                </a:rPr>
                <a:t>4</a:t>
              </a:r>
            </a:p>
          </p:txBody>
        </p:sp>
        <p:pic>
          <p:nvPicPr>
            <p:cNvPr id="105" name="Graphic 104" descr="Coins">
              <a:extLst>
                <a:ext uri="{FF2B5EF4-FFF2-40B4-BE49-F238E27FC236}">
                  <a16:creationId xmlns:a16="http://schemas.microsoft.com/office/drawing/2014/main" id="{4F1E3D47-3FC1-4488-8D32-4CDF40192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38438" y="5688278"/>
              <a:ext cx="914400" cy="914400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D5557D6-CCDC-4F5E-8766-A8F0C3B255EA}"/>
              </a:ext>
            </a:extLst>
          </p:cNvPr>
          <p:cNvGrpSpPr/>
          <p:nvPr/>
        </p:nvGrpSpPr>
        <p:grpSpPr>
          <a:xfrm>
            <a:off x="8759273" y="3324420"/>
            <a:ext cx="2100943" cy="2317907"/>
            <a:chOff x="8759273" y="3324420"/>
            <a:chExt cx="2100943" cy="2317907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93946ED-A1C2-429F-B024-8D056B214DE9}"/>
                </a:ext>
              </a:extLst>
            </p:cNvPr>
            <p:cNvGrpSpPr/>
            <p:nvPr/>
          </p:nvGrpSpPr>
          <p:grpSpPr>
            <a:xfrm>
              <a:off x="8759273" y="3324420"/>
              <a:ext cx="2100943" cy="2317907"/>
              <a:chOff x="750412" y="2125996"/>
              <a:chExt cx="1782624" cy="1966715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BD864F2-89B4-4FB3-B386-EEBEEED2567E}"/>
                  </a:ext>
                </a:extLst>
              </p:cNvPr>
              <p:cNvSpPr/>
              <p:nvPr/>
            </p:nvSpPr>
            <p:spPr>
              <a:xfrm>
                <a:off x="1036320" y="2125996"/>
                <a:ext cx="1496716" cy="1705510"/>
              </a:xfrm>
              <a:custGeom>
                <a:avLst/>
                <a:gdLst>
                  <a:gd name="connsiteX0" fmla="*/ 284353 w 1496716"/>
                  <a:gd name="connsiteY0" fmla="*/ 0 h 1705510"/>
                  <a:gd name="connsiteX1" fmla="*/ 1496716 w 1496716"/>
                  <a:gd name="connsiteY1" fmla="*/ 0 h 1705510"/>
                  <a:gd name="connsiteX2" fmla="*/ 1229828 w 1496716"/>
                  <a:gd name="connsiteY2" fmla="*/ 149202 h 1705510"/>
                  <a:gd name="connsiteX3" fmla="*/ 1229828 w 1496716"/>
                  <a:gd name="connsiteY3" fmla="*/ 1705510 h 1705510"/>
                  <a:gd name="connsiteX4" fmla="*/ 0 w 1496716"/>
                  <a:gd name="connsiteY4" fmla="*/ 1705510 h 1705510"/>
                  <a:gd name="connsiteX5" fmla="*/ 0 w 1496716"/>
                  <a:gd name="connsiteY5" fmla="*/ 158966 h 1705510"/>
                  <a:gd name="connsiteX6" fmla="*/ 284353 w 1496716"/>
                  <a:gd name="connsiteY6" fmla="*/ 0 h 1705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6716" h="1705510">
                    <a:moveTo>
                      <a:pt x="284353" y="0"/>
                    </a:moveTo>
                    <a:lnTo>
                      <a:pt x="1496716" y="0"/>
                    </a:lnTo>
                    <a:cubicBezTo>
                      <a:pt x="1349319" y="0"/>
                      <a:pt x="1229828" y="66800"/>
                      <a:pt x="1229828" y="149202"/>
                    </a:cubicBezTo>
                    <a:lnTo>
                      <a:pt x="1229828" y="1705510"/>
                    </a:lnTo>
                    <a:lnTo>
                      <a:pt x="0" y="1705510"/>
                    </a:lnTo>
                    <a:lnTo>
                      <a:pt x="0" y="158966"/>
                    </a:lnTo>
                    <a:cubicBezTo>
                      <a:pt x="0" y="71172"/>
                      <a:pt x="127309" y="0"/>
                      <a:pt x="284353" y="0"/>
                    </a:cubicBezTo>
                    <a:close/>
                  </a:path>
                </a:pathLst>
              </a:custGeom>
              <a:gradFill flip="none" rotWithShape="1">
                <a:gsLst>
                  <a:gs pos="96000">
                    <a:srgbClr val="FF9F5D"/>
                  </a:gs>
                  <a:gs pos="5000">
                    <a:srgbClr val="FF66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0F60F80-63E9-401F-B256-11B726F3DDC4}"/>
                  </a:ext>
                </a:extLst>
              </p:cNvPr>
              <p:cNvGrpSpPr/>
              <p:nvPr/>
            </p:nvGrpSpPr>
            <p:grpSpPr>
              <a:xfrm>
                <a:off x="750412" y="3750473"/>
                <a:ext cx="1782624" cy="342238"/>
                <a:chOff x="964575" y="3880755"/>
                <a:chExt cx="1782624" cy="342238"/>
              </a:xfrm>
              <a:gradFill>
                <a:gsLst>
                  <a:gs pos="100000">
                    <a:srgbClr val="9A004D"/>
                  </a:gs>
                  <a:gs pos="0">
                    <a:srgbClr val="FF379B"/>
                  </a:gs>
                </a:gsLst>
                <a:lin ang="5400000" scaled="1"/>
              </a:gradFill>
              <a:scene3d>
                <a:camera prst="orthographicFront"/>
                <a:lightRig rig="chilly" dir="t"/>
              </a:scene3d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C6E14779-0AE8-4444-9DF6-03D3DD9C8BBE}"/>
                    </a:ext>
                  </a:extLst>
                </p:cNvPr>
                <p:cNvSpPr/>
                <p:nvPr/>
              </p:nvSpPr>
              <p:spPr>
                <a:xfrm>
                  <a:off x="1187492" y="3948327"/>
                  <a:ext cx="1345544" cy="207094"/>
                </a:xfrm>
                <a:prstGeom prst="roundRect">
                  <a:avLst>
                    <a:gd name="adj" fmla="val 38744"/>
                  </a:avLst>
                </a:prstGeom>
                <a:gradFill>
                  <a:gsLst>
                    <a:gs pos="90000">
                      <a:srgbClr val="FF9F5D"/>
                    </a:gs>
                    <a:gs pos="12000">
                      <a:srgbClr val="FF6600"/>
                    </a:gs>
                  </a:gsLst>
                  <a:lin ang="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1BFF5869-99E8-4CAE-9148-EE7533A1A5BA}"/>
                    </a:ext>
                  </a:extLst>
                </p:cNvPr>
                <p:cNvSpPr/>
                <p:nvPr/>
              </p:nvSpPr>
              <p:spPr>
                <a:xfrm>
                  <a:off x="2434380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0000">
                      <a:srgbClr val="FF9F5D"/>
                    </a:gs>
                    <a:gs pos="12000">
                      <a:srgbClr val="FF6600"/>
                    </a:gs>
                  </a:gsLst>
                  <a:lin ang="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24073125-E742-49D6-9546-50EABCCD17FC}"/>
                    </a:ext>
                  </a:extLst>
                </p:cNvPr>
                <p:cNvSpPr/>
                <p:nvPr/>
              </p:nvSpPr>
              <p:spPr>
                <a:xfrm rot="10558884">
                  <a:off x="964575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0000">
                      <a:srgbClr val="FF9F5D"/>
                    </a:gs>
                    <a:gs pos="12000">
                      <a:srgbClr val="FF6600"/>
                    </a:gs>
                  </a:gsLst>
                  <a:lin ang="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4EFEC20-7600-49CA-9B09-A01AF05C0B22}"/>
                </a:ext>
              </a:extLst>
            </p:cNvPr>
            <p:cNvSpPr txBox="1"/>
            <p:nvPr/>
          </p:nvSpPr>
          <p:spPr>
            <a:xfrm>
              <a:off x="9216357" y="3420436"/>
              <a:ext cx="134990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Halvetica"/>
                </a:rPr>
                <a:t>Option 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Halvetica"/>
                </a:rPr>
                <a:t>3</a:t>
              </a:r>
            </a:p>
          </p:txBody>
        </p:sp>
        <p:pic>
          <p:nvPicPr>
            <p:cNvPr id="107" name="Graphic 106" descr="Lightbulb">
              <a:extLst>
                <a:ext uri="{FF2B5EF4-FFF2-40B4-BE49-F238E27FC236}">
                  <a16:creationId xmlns:a16="http://schemas.microsoft.com/office/drawing/2014/main" id="{84F833ED-6B0F-49BD-923F-E9EBBAD3B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56068" y="4448494"/>
              <a:ext cx="914400" cy="914400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686CAED-2D4A-4E39-895B-43800517A9D1}"/>
              </a:ext>
            </a:extLst>
          </p:cNvPr>
          <p:cNvGrpSpPr/>
          <p:nvPr/>
        </p:nvGrpSpPr>
        <p:grpSpPr>
          <a:xfrm>
            <a:off x="777386" y="2042835"/>
            <a:ext cx="2100943" cy="2317907"/>
            <a:chOff x="777386" y="2042835"/>
            <a:chExt cx="2100943" cy="231790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022C32F-BAA2-44BD-9F9F-85CA01EA79A6}"/>
                </a:ext>
              </a:extLst>
            </p:cNvPr>
            <p:cNvGrpSpPr/>
            <p:nvPr/>
          </p:nvGrpSpPr>
          <p:grpSpPr>
            <a:xfrm>
              <a:off x="777386" y="2042835"/>
              <a:ext cx="2100943" cy="2317907"/>
              <a:chOff x="750412" y="2125996"/>
              <a:chExt cx="1782624" cy="1966715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1C6F4AD-C90C-4052-AA77-C840A8A4D2D4}"/>
                  </a:ext>
                </a:extLst>
              </p:cNvPr>
              <p:cNvSpPr/>
              <p:nvPr/>
            </p:nvSpPr>
            <p:spPr>
              <a:xfrm>
                <a:off x="1036320" y="2125996"/>
                <a:ext cx="1496716" cy="1705510"/>
              </a:xfrm>
              <a:custGeom>
                <a:avLst/>
                <a:gdLst>
                  <a:gd name="connsiteX0" fmla="*/ 284353 w 1496716"/>
                  <a:gd name="connsiteY0" fmla="*/ 0 h 1705510"/>
                  <a:gd name="connsiteX1" fmla="*/ 1496716 w 1496716"/>
                  <a:gd name="connsiteY1" fmla="*/ 0 h 1705510"/>
                  <a:gd name="connsiteX2" fmla="*/ 1229828 w 1496716"/>
                  <a:gd name="connsiteY2" fmla="*/ 149202 h 1705510"/>
                  <a:gd name="connsiteX3" fmla="*/ 1229828 w 1496716"/>
                  <a:gd name="connsiteY3" fmla="*/ 1705510 h 1705510"/>
                  <a:gd name="connsiteX4" fmla="*/ 0 w 1496716"/>
                  <a:gd name="connsiteY4" fmla="*/ 1705510 h 1705510"/>
                  <a:gd name="connsiteX5" fmla="*/ 0 w 1496716"/>
                  <a:gd name="connsiteY5" fmla="*/ 158966 h 1705510"/>
                  <a:gd name="connsiteX6" fmla="*/ 284353 w 1496716"/>
                  <a:gd name="connsiteY6" fmla="*/ 0 h 1705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6716" h="1705510">
                    <a:moveTo>
                      <a:pt x="284353" y="0"/>
                    </a:moveTo>
                    <a:lnTo>
                      <a:pt x="1496716" y="0"/>
                    </a:lnTo>
                    <a:cubicBezTo>
                      <a:pt x="1349319" y="0"/>
                      <a:pt x="1229828" y="66800"/>
                      <a:pt x="1229828" y="149202"/>
                    </a:cubicBezTo>
                    <a:lnTo>
                      <a:pt x="1229828" y="1705510"/>
                    </a:lnTo>
                    <a:lnTo>
                      <a:pt x="0" y="1705510"/>
                    </a:lnTo>
                    <a:lnTo>
                      <a:pt x="0" y="158966"/>
                    </a:lnTo>
                    <a:cubicBezTo>
                      <a:pt x="0" y="71172"/>
                      <a:pt x="127309" y="0"/>
                      <a:pt x="284353" y="0"/>
                    </a:cubicBezTo>
                    <a:close/>
                  </a:path>
                </a:pathLst>
              </a:custGeom>
              <a:gradFill flip="none" rotWithShape="1">
                <a:gsLst>
                  <a:gs pos="96000">
                    <a:srgbClr val="00C0BC"/>
                  </a:gs>
                  <a:gs pos="5000">
                    <a:srgbClr val="00808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4E1E6394-7C4F-47AF-B3AC-938AFBBACC43}"/>
                  </a:ext>
                </a:extLst>
              </p:cNvPr>
              <p:cNvGrpSpPr/>
              <p:nvPr/>
            </p:nvGrpSpPr>
            <p:grpSpPr>
              <a:xfrm>
                <a:off x="750412" y="3750473"/>
                <a:ext cx="1782624" cy="342238"/>
                <a:chOff x="964575" y="3880755"/>
                <a:chExt cx="1782624" cy="342238"/>
              </a:xfrm>
              <a:gradFill>
                <a:gsLst>
                  <a:gs pos="100000">
                    <a:srgbClr val="9A004D"/>
                  </a:gs>
                  <a:gs pos="0">
                    <a:srgbClr val="FF379B"/>
                  </a:gs>
                </a:gsLst>
                <a:lin ang="5400000" scaled="1"/>
              </a:gradFill>
              <a:scene3d>
                <a:camera prst="orthographicFront"/>
                <a:lightRig rig="chilly" dir="t"/>
              </a:scene3d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422EECD8-EA9A-44EE-92E5-A885158D72BB}"/>
                    </a:ext>
                  </a:extLst>
                </p:cNvPr>
                <p:cNvSpPr/>
                <p:nvPr/>
              </p:nvSpPr>
              <p:spPr>
                <a:xfrm>
                  <a:off x="1187492" y="3948327"/>
                  <a:ext cx="1345544" cy="207094"/>
                </a:xfrm>
                <a:prstGeom prst="roundRect">
                  <a:avLst>
                    <a:gd name="adj" fmla="val 38744"/>
                  </a:avLst>
                </a:prstGeom>
                <a:gradFill>
                  <a:gsLst>
                    <a:gs pos="96000">
                      <a:srgbClr val="00C0BC"/>
                    </a:gs>
                    <a:gs pos="5000">
                      <a:srgbClr val="008080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F9C1843-1FDC-4401-A1CA-CF9E949AE565}"/>
                    </a:ext>
                  </a:extLst>
                </p:cNvPr>
                <p:cNvSpPr/>
                <p:nvPr/>
              </p:nvSpPr>
              <p:spPr>
                <a:xfrm>
                  <a:off x="2434380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6000">
                      <a:srgbClr val="00C0BC"/>
                    </a:gs>
                    <a:gs pos="5000">
                      <a:srgbClr val="008080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80E7A3D-68D2-405B-9522-85E9B6E34E02}"/>
                    </a:ext>
                  </a:extLst>
                </p:cNvPr>
                <p:cNvSpPr/>
                <p:nvPr/>
              </p:nvSpPr>
              <p:spPr>
                <a:xfrm rot="10558884">
                  <a:off x="964575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adFill>
                  <a:gsLst>
                    <a:gs pos="96000">
                      <a:srgbClr val="00C0BC"/>
                    </a:gs>
                    <a:gs pos="5000">
                      <a:srgbClr val="008080"/>
                    </a:gs>
                  </a:gsLst>
                  <a:lin ang="5400000" scaled="1"/>
                </a:gradFill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AEB88AD9-EBE4-4283-89C3-621AAAB0BF95}"/>
                </a:ext>
              </a:extLst>
            </p:cNvPr>
            <p:cNvGrpSpPr/>
            <p:nvPr/>
          </p:nvGrpSpPr>
          <p:grpSpPr>
            <a:xfrm>
              <a:off x="1188110" y="2045565"/>
              <a:ext cx="1349906" cy="2040991"/>
              <a:chOff x="1188110" y="2045565"/>
              <a:chExt cx="1349906" cy="2040991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821F127-2798-46A5-830E-2E7EE9C21420}"/>
                  </a:ext>
                </a:extLst>
              </p:cNvPr>
              <p:cNvSpPr txBox="1"/>
              <p:nvPr/>
            </p:nvSpPr>
            <p:spPr>
              <a:xfrm>
                <a:off x="1188110" y="2045565"/>
                <a:ext cx="134990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Halvetica"/>
                  </a:rPr>
                  <a:t>Option </a:t>
                </a:r>
              </a:p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Halvetica"/>
                  </a:rPr>
                  <a:t>2</a:t>
                </a:r>
              </a:p>
            </p:txBody>
          </p:sp>
          <p:pic>
            <p:nvPicPr>
              <p:cNvPr id="109" name="Graphic 108" descr="Stopwatch 75%">
                <a:extLst>
                  <a:ext uri="{FF2B5EF4-FFF2-40B4-BE49-F238E27FC236}">
                    <a16:creationId xmlns:a16="http://schemas.microsoft.com/office/drawing/2014/main" id="{41450527-BB49-442B-8EF6-2BD1186FE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389431" y="3172156"/>
                <a:ext cx="914400" cy="914400"/>
              </a:xfrm>
              <a:prstGeom prst="rect">
                <a:avLst/>
              </a:prstGeo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E341997-30FD-463D-9E6B-357985C38083}"/>
              </a:ext>
            </a:extLst>
          </p:cNvPr>
          <p:cNvGrpSpPr/>
          <p:nvPr/>
        </p:nvGrpSpPr>
        <p:grpSpPr>
          <a:xfrm>
            <a:off x="8792974" y="835809"/>
            <a:ext cx="2100943" cy="2317907"/>
            <a:chOff x="8792974" y="835809"/>
            <a:chExt cx="2100943" cy="231790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A8BD6E9-4E53-40A1-965C-499D90D67D06}"/>
                </a:ext>
              </a:extLst>
            </p:cNvPr>
            <p:cNvGrpSpPr/>
            <p:nvPr/>
          </p:nvGrpSpPr>
          <p:grpSpPr>
            <a:xfrm>
              <a:off x="8792974" y="835809"/>
              <a:ext cx="2100943" cy="2317907"/>
              <a:chOff x="750412" y="2125996"/>
              <a:chExt cx="1782624" cy="1966715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DB398E8-4F49-4B4D-A458-875445A5DE6D}"/>
                  </a:ext>
                </a:extLst>
              </p:cNvPr>
              <p:cNvSpPr/>
              <p:nvPr/>
            </p:nvSpPr>
            <p:spPr>
              <a:xfrm>
                <a:off x="1036320" y="2125996"/>
                <a:ext cx="1496716" cy="1705510"/>
              </a:xfrm>
              <a:custGeom>
                <a:avLst/>
                <a:gdLst>
                  <a:gd name="connsiteX0" fmla="*/ 284353 w 1496716"/>
                  <a:gd name="connsiteY0" fmla="*/ 0 h 1705510"/>
                  <a:gd name="connsiteX1" fmla="*/ 1496716 w 1496716"/>
                  <a:gd name="connsiteY1" fmla="*/ 0 h 1705510"/>
                  <a:gd name="connsiteX2" fmla="*/ 1229828 w 1496716"/>
                  <a:gd name="connsiteY2" fmla="*/ 149202 h 1705510"/>
                  <a:gd name="connsiteX3" fmla="*/ 1229828 w 1496716"/>
                  <a:gd name="connsiteY3" fmla="*/ 1705510 h 1705510"/>
                  <a:gd name="connsiteX4" fmla="*/ 0 w 1496716"/>
                  <a:gd name="connsiteY4" fmla="*/ 1705510 h 1705510"/>
                  <a:gd name="connsiteX5" fmla="*/ 0 w 1496716"/>
                  <a:gd name="connsiteY5" fmla="*/ 158966 h 1705510"/>
                  <a:gd name="connsiteX6" fmla="*/ 284353 w 1496716"/>
                  <a:gd name="connsiteY6" fmla="*/ 0 h 1705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6716" h="1705510">
                    <a:moveTo>
                      <a:pt x="284353" y="0"/>
                    </a:moveTo>
                    <a:lnTo>
                      <a:pt x="1496716" y="0"/>
                    </a:lnTo>
                    <a:cubicBezTo>
                      <a:pt x="1349319" y="0"/>
                      <a:pt x="1229828" y="66800"/>
                      <a:pt x="1229828" y="149202"/>
                    </a:cubicBezTo>
                    <a:lnTo>
                      <a:pt x="1229828" y="1705510"/>
                    </a:lnTo>
                    <a:lnTo>
                      <a:pt x="0" y="1705510"/>
                    </a:lnTo>
                    <a:lnTo>
                      <a:pt x="0" y="158966"/>
                    </a:lnTo>
                    <a:cubicBezTo>
                      <a:pt x="0" y="71172"/>
                      <a:pt x="127309" y="0"/>
                      <a:pt x="284353" y="0"/>
                    </a:cubicBezTo>
                    <a:close/>
                  </a:path>
                </a:pathLst>
              </a:custGeom>
              <a:gradFill flip="none" rotWithShape="1">
                <a:gsLst>
                  <a:gs pos="96000">
                    <a:srgbClr val="FF3399"/>
                  </a:gs>
                  <a:gs pos="5000">
                    <a:srgbClr val="A40052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B740BF40-7EC5-481F-9607-8006BF7DD85D}"/>
                  </a:ext>
                </a:extLst>
              </p:cNvPr>
              <p:cNvGrpSpPr/>
              <p:nvPr/>
            </p:nvGrpSpPr>
            <p:grpSpPr>
              <a:xfrm>
                <a:off x="750412" y="3750473"/>
                <a:ext cx="1782624" cy="342238"/>
                <a:chOff x="964575" y="3880755"/>
                <a:chExt cx="1782624" cy="342238"/>
              </a:xfrm>
              <a:gradFill>
                <a:gsLst>
                  <a:gs pos="100000">
                    <a:srgbClr val="9A004D"/>
                  </a:gs>
                  <a:gs pos="0">
                    <a:srgbClr val="FF379B"/>
                  </a:gs>
                </a:gsLst>
                <a:lin ang="5400000" scaled="1"/>
              </a:gradFill>
              <a:scene3d>
                <a:camera prst="orthographicFront"/>
                <a:lightRig rig="chilly" dir="t"/>
              </a:scene3d>
            </p:grpSpPr>
            <p:sp>
              <p:nvSpPr>
                <p:cNvPr id="92" name="Rectangle: Rounded Corners 91">
                  <a:extLst>
                    <a:ext uri="{FF2B5EF4-FFF2-40B4-BE49-F238E27FC236}">
                      <a16:creationId xmlns:a16="http://schemas.microsoft.com/office/drawing/2014/main" id="{874CE0A1-F846-4188-84C4-37063BF9D02F}"/>
                    </a:ext>
                  </a:extLst>
                </p:cNvPr>
                <p:cNvSpPr/>
                <p:nvPr/>
              </p:nvSpPr>
              <p:spPr>
                <a:xfrm>
                  <a:off x="1187492" y="3948327"/>
                  <a:ext cx="1345544" cy="207094"/>
                </a:xfrm>
                <a:prstGeom prst="roundRect">
                  <a:avLst>
                    <a:gd name="adj" fmla="val 38744"/>
                  </a:avLst>
                </a:prstGeom>
                <a:grpFill/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645FA23A-0788-4E35-A3E9-572DB8857AAA}"/>
                    </a:ext>
                  </a:extLst>
                </p:cNvPr>
                <p:cNvSpPr/>
                <p:nvPr/>
              </p:nvSpPr>
              <p:spPr>
                <a:xfrm>
                  <a:off x="2434380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8D885117-2A2E-49CB-BED2-1DD5FA5FFE09}"/>
                    </a:ext>
                  </a:extLst>
                </p:cNvPr>
                <p:cNvSpPr/>
                <p:nvPr/>
              </p:nvSpPr>
              <p:spPr>
                <a:xfrm rot="10558884">
                  <a:off x="964575" y="3880755"/>
                  <a:ext cx="312819" cy="342238"/>
                </a:xfrm>
                <a:custGeom>
                  <a:avLst/>
                  <a:gdLst>
                    <a:gd name="connsiteX0" fmla="*/ 100372 w 312819"/>
                    <a:gd name="connsiteY0" fmla="*/ 0 h 342238"/>
                    <a:gd name="connsiteX1" fmla="*/ 156491 w 312819"/>
                    <a:gd name="connsiteY1" fmla="*/ 29224 h 342238"/>
                    <a:gd name="connsiteX2" fmla="*/ 172978 w 312819"/>
                    <a:gd name="connsiteY2" fmla="*/ 54764 h 342238"/>
                    <a:gd name="connsiteX3" fmla="*/ 199301 w 312819"/>
                    <a:gd name="connsiteY3" fmla="*/ 63824 h 342238"/>
                    <a:gd name="connsiteX4" fmla="*/ 237197 w 312819"/>
                    <a:gd name="connsiteY4" fmla="*/ 128432 h 342238"/>
                    <a:gd name="connsiteX5" fmla="*/ 237992 w 312819"/>
                    <a:gd name="connsiteY5" fmla="*/ 135143 h 342238"/>
                    <a:gd name="connsiteX6" fmla="*/ 270232 w 312819"/>
                    <a:gd name="connsiteY6" fmla="*/ 135143 h 342238"/>
                    <a:gd name="connsiteX7" fmla="*/ 312819 w 312819"/>
                    <a:gd name="connsiteY7" fmla="*/ 177730 h 342238"/>
                    <a:gd name="connsiteX8" fmla="*/ 270232 w 312819"/>
                    <a:gd name="connsiteY8" fmla="*/ 220317 h 342238"/>
                    <a:gd name="connsiteX9" fmla="*/ 237508 w 312819"/>
                    <a:gd name="connsiteY9" fmla="*/ 220317 h 342238"/>
                    <a:gd name="connsiteX10" fmla="*/ 237197 w 312819"/>
                    <a:gd name="connsiteY10" fmla="*/ 222944 h 342238"/>
                    <a:gd name="connsiteX11" fmla="*/ 171582 w 312819"/>
                    <a:gd name="connsiteY11" fmla="*/ 297092 h 342238"/>
                    <a:gd name="connsiteX12" fmla="*/ 167644 w 312819"/>
                    <a:gd name="connsiteY12" fmla="*/ 295737 h 342238"/>
                    <a:gd name="connsiteX13" fmla="*/ 156491 w 312819"/>
                    <a:gd name="connsiteY13" fmla="*/ 313014 h 342238"/>
                    <a:gd name="connsiteX14" fmla="*/ 100372 w 312819"/>
                    <a:gd name="connsiteY14" fmla="*/ 342238 h 342238"/>
                    <a:gd name="connsiteX15" fmla="*/ 0 w 312819"/>
                    <a:gd name="connsiteY15" fmla="*/ 171119 h 342238"/>
                    <a:gd name="connsiteX16" fmla="*/ 100372 w 312819"/>
                    <a:gd name="connsiteY16" fmla="*/ 0 h 34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12819" h="342238">
                      <a:moveTo>
                        <a:pt x="100372" y="0"/>
                      </a:moveTo>
                      <a:cubicBezTo>
                        <a:pt x="121160" y="0"/>
                        <a:pt x="140471" y="10774"/>
                        <a:pt x="156491" y="29224"/>
                      </a:cubicBezTo>
                      <a:lnTo>
                        <a:pt x="172978" y="54764"/>
                      </a:lnTo>
                      <a:lnTo>
                        <a:pt x="199301" y="63824"/>
                      </a:lnTo>
                      <a:cubicBezTo>
                        <a:pt x="216340" y="76111"/>
                        <a:pt x="229990" y="99383"/>
                        <a:pt x="237197" y="128432"/>
                      </a:cubicBezTo>
                      <a:lnTo>
                        <a:pt x="237992" y="135143"/>
                      </a:lnTo>
                      <a:lnTo>
                        <a:pt x="270232" y="135143"/>
                      </a:lnTo>
                      <a:lnTo>
                        <a:pt x="312819" y="177730"/>
                      </a:lnTo>
                      <a:lnTo>
                        <a:pt x="270232" y="220317"/>
                      </a:lnTo>
                      <a:lnTo>
                        <a:pt x="237508" y="220317"/>
                      </a:lnTo>
                      <a:lnTo>
                        <a:pt x="237197" y="222944"/>
                      </a:lnTo>
                      <a:cubicBezTo>
                        <a:pt x="226387" y="266518"/>
                        <a:pt x="201079" y="297092"/>
                        <a:pt x="171582" y="297092"/>
                      </a:cubicBezTo>
                      <a:lnTo>
                        <a:pt x="167644" y="295737"/>
                      </a:lnTo>
                      <a:lnTo>
                        <a:pt x="156491" y="313014"/>
                      </a:lnTo>
                      <a:cubicBezTo>
                        <a:pt x="140471" y="331464"/>
                        <a:pt x="121160" y="342238"/>
                        <a:pt x="100372" y="342238"/>
                      </a:cubicBezTo>
                      <a:cubicBezTo>
                        <a:pt x="44938" y="342238"/>
                        <a:pt x="0" y="265625"/>
                        <a:pt x="0" y="171119"/>
                      </a:cubicBezTo>
                      <a:cubicBezTo>
                        <a:pt x="0" y="76613"/>
                        <a:pt x="44938" y="0"/>
                        <a:pt x="1003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p3d prstMaterial="matte"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FFC9E44-8DFE-422F-9290-1E0D249278AB}"/>
                </a:ext>
              </a:extLst>
            </p:cNvPr>
            <p:cNvGrpSpPr/>
            <p:nvPr/>
          </p:nvGrpSpPr>
          <p:grpSpPr>
            <a:xfrm>
              <a:off x="9175333" y="1032122"/>
              <a:ext cx="1349906" cy="1889143"/>
              <a:chOff x="9175333" y="1032122"/>
              <a:chExt cx="1349906" cy="1889143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1A5F47E-CFEB-47EA-B982-B09F1152C5DE}"/>
                  </a:ext>
                </a:extLst>
              </p:cNvPr>
              <p:cNvSpPr txBox="1"/>
              <p:nvPr/>
            </p:nvSpPr>
            <p:spPr>
              <a:xfrm>
                <a:off x="9175333" y="1032122"/>
                <a:ext cx="134990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Halvetica"/>
                  </a:rPr>
                  <a:t>Option </a:t>
                </a:r>
              </a:p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Halvetica"/>
                  </a:rPr>
                  <a:t>1</a:t>
                </a:r>
              </a:p>
            </p:txBody>
          </p:sp>
          <p:pic>
            <p:nvPicPr>
              <p:cNvPr id="111" name="Graphic 110" descr="Head with gears">
                <a:extLst>
                  <a:ext uri="{FF2B5EF4-FFF2-40B4-BE49-F238E27FC236}">
                    <a16:creationId xmlns:a16="http://schemas.microsoft.com/office/drawing/2014/main" id="{2D45D4D9-E10D-4387-8A6C-FCABCE283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462557" y="2006865"/>
                <a:ext cx="914400" cy="914400"/>
              </a:xfrm>
              <a:prstGeom prst="rect">
                <a:avLst/>
              </a:prstGeo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5B635FDF-891D-4184-BC63-73BE54879ACA}"/>
              </a:ext>
            </a:extLst>
          </p:cNvPr>
          <p:cNvSpPr txBox="1"/>
          <p:nvPr/>
        </p:nvSpPr>
        <p:spPr>
          <a:xfrm>
            <a:off x="1" y="0"/>
            <a:ext cx="486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Halvetica"/>
              </a:rPr>
              <a:t>Animated Pipe Branches </a:t>
            </a:r>
            <a:r>
              <a:rPr lang="en-US" sz="2000" b="1" dirty="0">
                <a:solidFill>
                  <a:schemeClr val="bg1"/>
                </a:solidFill>
                <a:latin typeface="Halvetica"/>
              </a:rPr>
              <a:t>Infographic</a:t>
            </a:r>
            <a:endParaRPr lang="en-US" sz="2800" b="1" dirty="0">
              <a:solidFill>
                <a:schemeClr val="bg1"/>
              </a:solidFill>
              <a:latin typeface="Halvetica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59A051-12F3-4809-92C3-EAF322AF59D9}"/>
              </a:ext>
            </a:extLst>
          </p:cNvPr>
          <p:cNvSpPr/>
          <p:nvPr/>
        </p:nvSpPr>
        <p:spPr>
          <a:xfrm>
            <a:off x="4541656" y="6575132"/>
            <a:ext cx="32074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Roboto"/>
                <a:hlinkClick r:id="rId10"/>
              </a:rPr>
              <a:t>http://www.youtube.com/c/Softgram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614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81" grpId="0" animBg="1"/>
      <p:bldP spid="88" grpId="0" animBg="1"/>
      <p:bldP spid="74" grpId="0" animBg="1"/>
      <p:bldP spid="48" grpId="0" animBg="1"/>
      <p:bldP spid="25" grpId="0" animBg="1"/>
      <p:bldP spid="23" grpId="0" animBg="1"/>
      <p:bldP spid="26" grpId="0" animBg="1"/>
      <p:bldP spid="28" grpId="0" animBg="1"/>
      <p:bldP spid="29" grpId="0" animBg="1"/>
      <p:bldP spid="31" grpId="0" animBg="1"/>
      <p:bldP spid="33" grpId="0" animBg="1"/>
      <p:bldP spid="34" grpId="0" animBg="1"/>
      <p:bldP spid="99" grpId="0"/>
      <p:bldP spid="100" grpId="0"/>
      <p:bldP spid="101" grpId="0"/>
      <p:bldP spid="102" grpId="0"/>
      <p:bldP spid="10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bg1">
                <a:lumMod val="85000"/>
              </a:schemeClr>
            </a:gs>
            <a:gs pos="100000">
              <a:schemeClr val="bg1">
                <a:lumMod val="5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9AF47C-C8D6-4948-BD0C-ED0C7B674125}"/>
              </a:ext>
            </a:extLst>
          </p:cNvPr>
          <p:cNvSpPr/>
          <p:nvPr/>
        </p:nvSpPr>
        <p:spPr>
          <a:xfrm rot="14946393">
            <a:off x="8696906" y="2151321"/>
            <a:ext cx="264938" cy="578568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75000"/>
                  <a:lumOff val="25000"/>
                  <a:alpha val="54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ECC3041-4BA8-4CF9-9DC6-CB2120684E53}"/>
              </a:ext>
            </a:extLst>
          </p:cNvPr>
          <p:cNvSpPr/>
          <p:nvPr/>
        </p:nvSpPr>
        <p:spPr>
          <a:xfrm>
            <a:off x="3145005" y="4382851"/>
            <a:ext cx="672404" cy="1550298"/>
          </a:xfrm>
          <a:prstGeom prst="rect">
            <a:avLst/>
          </a:prstGeom>
          <a:solidFill>
            <a:srgbClr val="004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F6C4C38-5B5F-48FD-A53C-D5FC103514DE}"/>
              </a:ext>
            </a:extLst>
          </p:cNvPr>
          <p:cNvSpPr/>
          <p:nvPr/>
        </p:nvSpPr>
        <p:spPr>
          <a:xfrm>
            <a:off x="9504978" y="3274540"/>
            <a:ext cx="672403" cy="1550298"/>
          </a:xfrm>
          <a:prstGeom prst="rect">
            <a:avLst/>
          </a:prstGeom>
          <a:solidFill>
            <a:srgbClr val="B8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4E29249-3C58-478A-895D-9ACA95DE602D}"/>
              </a:ext>
            </a:extLst>
          </p:cNvPr>
          <p:cNvSpPr/>
          <p:nvPr/>
        </p:nvSpPr>
        <p:spPr>
          <a:xfrm>
            <a:off x="3214260" y="2114668"/>
            <a:ext cx="672404" cy="1550298"/>
          </a:xfrm>
          <a:prstGeom prst="rect">
            <a:avLst/>
          </a:prstGeom>
          <a:solidFill>
            <a:srgbClr val="00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B840050-57A1-4CDC-8B9B-466A0FC19FE2}"/>
              </a:ext>
            </a:extLst>
          </p:cNvPr>
          <p:cNvSpPr/>
          <p:nvPr/>
        </p:nvSpPr>
        <p:spPr>
          <a:xfrm>
            <a:off x="9471128" y="1023690"/>
            <a:ext cx="672403" cy="1550298"/>
          </a:xfrm>
          <a:prstGeom prst="rect">
            <a:avLst/>
          </a:prstGeom>
          <a:solidFill>
            <a:srgbClr val="C40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BBEC45-56C7-4C76-9A19-FEB38FFDA4B0}"/>
              </a:ext>
            </a:extLst>
          </p:cNvPr>
          <p:cNvGrpSpPr/>
          <p:nvPr/>
        </p:nvGrpSpPr>
        <p:grpSpPr>
          <a:xfrm rot="5400000">
            <a:off x="2671865" y="2968991"/>
            <a:ext cx="90661" cy="2946522"/>
            <a:chOff x="5921723" y="103522"/>
            <a:chExt cx="363793" cy="606324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2F0A788-9790-4B0B-B8AA-F111C1E11E90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89D3BEA-2543-4DF1-902E-D077590E67C7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EE65F11-7130-42A5-81BE-189EFA09AC5F}"/>
              </a:ext>
            </a:extLst>
          </p:cNvPr>
          <p:cNvSpPr/>
          <p:nvPr/>
        </p:nvSpPr>
        <p:spPr>
          <a:xfrm>
            <a:off x="5431216" y="103522"/>
            <a:ext cx="1329567" cy="819166"/>
          </a:xfrm>
          <a:prstGeom prst="ellipse">
            <a:avLst/>
          </a:prstGeom>
          <a:gradFill>
            <a:gsLst>
              <a:gs pos="44000">
                <a:schemeClr val="bg1">
                  <a:lumMod val="85000"/>
                </a:schemeClr>
              </a:gs>
              <a:gs pos="90000">
                <a:schemeClr val="tx1">
                  <a:lumMod val="95000"/>
                  <a:lumOff val="5000"/>
                </a:schemeClr>
              </a:gs>
            </a:gsLst>
            <a:lin ang="10800000" scaled="1"/>
          </a:gradFill>
          <a:ln>
            <a:noFill/>
          </a:ln>
          <a:effectLst>
            <a:innerShdw blurRad="63500" dist="2159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9A0390-AFE0-4132-8473-65CA912F8F3F}"/>
              </a:ext>
            </a:extLst>
          </p:cNvPr>
          <p:cNvGrpSpPr/>
          <p:nvPr/>
        </p:nvGrpSpPr>
        <p:grpSpPr>
          <a:xfrm rot="16200000">
            <a:off x="9429474" y="-404240"/>
            <a:ext cx="90661" cy="2946522"/>
            <a:chOff x="5921723" y="103522"/>
            <a:chExt cx="363793" cy="606324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FE2EC78-FA3D-4D71-92EC-EFF6D19BC95F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F6D8FFD-AB70-4B52-8851-DDA90CC13CCB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F08845A-074F-46FC-8C5F-457EF5299037}"/>
              </a:ext>
            </a:extLst>
          </p:cNvPr>
          <p:cNvGrpSpPr/>
          <p:nvPr/>
        </p:nvGrpSpPr>
        <p:grpSpPr>
          <a:xfrm rot="16200000">
            <a:off x="9463324" y="1863995"/>
            <a:ext cx="90661" cy="2946522"/>
            <a:chOff x="5921723" y="103522"/>
            <a:chExt cx="363793" cy="606324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8FF8879-A31A-48E5-8469-6FBA6A4FEE84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B74D379-935F-4D29-9D93-BBC5BE72DA4B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EC22A6-696D-4BF5-9660-3BB3CD224B91}"/>
              </a:ext>
            </a:extLst>
          </p:cNvPr>
          <p:cNvGrpSpPr/>
          <p:nvPr/>
        </p:nvGrpSpPr>
        <p:grpSpPr>
          <a:xfrm rot="5400000">
            <a:off x="2741120" y="726853"/>
            <a:ext cx="90661" cy="2946522"/>
            <a:chOff x="5921723" y="103522"/>
            <a:chExt cx="363793" cy="606324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77BCA83-C6E2-4D08-87A0-D7D45D1A1824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DCDB6E8-7EE2-42CF-B069-AC6A4F3D70F7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DCEDE2A-A0A2-4CB4-A1C8-131D0105A7A8}"/>
              </a:ext>
            </a:extLst>
          </p:cNvPr>
          <p:cNvGrpSpPr/>
          <p:nvPr/>
        </p:nvGrpSpPr>
        <p:grpSpPr>
          <a:xfrm>
            <a:off x="5919507" y="103522"/>
            <a:ext cx="371805" cy="6063248"/>
            <a:chOff x="5919507" y="103522"/>
            <a:chExt cx="371805" cy="60632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175A6BE-D5B8-42B5-A482-D227FE9C8A26}"/>
                </a:ext>
              </a:extLst>
            </p:cNvPr>
            <p:cNvGrpSpPr/>
            <p:nvPr/>
          </p:nvGrpSpPr>
          <p:grpSpPr>
            <a:xfrm>
              <a:off x="5921723" y="103522"/>
              <a:ext cx="363793" cy="6063248"/>
              <a:chOff x="5921723" y="103522"/>
              <a:chExt cx="363793" cy="606324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8A3F00A-B5C6-43E7-BC01-F958CA583E45}"/>
                  </a:ext>
                </a:extLst>
              </p:cNvPr>
              <p:cNvSpPr/>
              <p:nvPr/>
            </p:nvSpPr>
            <p:spPr>
              <a:xfrm>
                <a:off x="5921723" y="103522"/>
                <a:ext cx="363793" cy="6037007"/>
              </a:xfrm>
              <a:prstGeom prst="rect">
                <a:avLst/>
              </a:prstGeom>
              <a:gradFill flip="none" rotWithShape="1">
                <a:gsLst>
                  <a:gs pos="35000">
                    <a:schemeClr val="bg1">
                      <a:lumMod val="8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69000">
                    <a:schemeClr val="bg1">
                      <a:lumMod val="95000"/>
                    </a:schemeClr>
                  </a:gs>
                  <a:gs pos="83000">
                    <a:schemeClr val="bg1">
                      <a:lumMod val="85000"/>
                    </a:schemeClr>
                  </a:gs>
                  <a:gs pos="1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alvetica"/>
                  <a:ea typeface="+mn-ea"/>
                  <a:cs typeface="+mn-cs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2AF6EA0-4DE4-43FE-ADF1-73A8E7D48DB0}"/>
                  </a:ext>
                </a:extLst>
              </p:cNvPr>
              <p:cNvSpPr/>
              <p:nvPr/>
            </p:nvSpPr>
            <p:spPr>
              <a:xfrm>
                <a:off x="5921723" y="6121051"/>
                <a:ext cx="363793" cy="45719"/>
              </a:xfrm>
              <a:prstGeom prst="ellipse">
                <a:avLst/>
              </a:prstGeom>
              <a:gradFill>
                <a:gsLst>
                  <a:gs pos="44000">
                    <a:schemeClr val="bg1">
                      <a:lumMod val="85000"/>
                    </a:schemeClr>
                  </a:gs>
                  <a:gs pos="90000">
                    <a:schemeClr val="tx1">
                      <a:lumMod val="95000"/>
                      <a:lumOff val="5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innerShdw blurRad="114300" dist="304800">
                  <a:schemeClr val="tx1">
                    <a:lumMod val="50000"/>
                    <a:lumOff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alvetica"/>
                  <a:ea typeface="+mn-ea"/>
                  <a:cs typeface="+mn-cs"/>
                </a:endParaRPr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BE284AB-E079-4789-87E8-A0D4B0762D35}"/>
                </a:ext>
              </a:extLst>
            </p:cNvPr>
            <p:cNvSpPr/>
            <p:nvPr/>
          </p:nvSpPr>
          <p:spPr>
            <a:xfrm rot="16012344">
              <a:off x="5994476" y="1008533"/>
              <a:ext cx="391701" cy="201971"/>
            </a:xfrm>
            <a:prstGeom prst="ellipse">
              <a:avLst/>
            </a:prstGeom>
            <a:gradFill>
              <a:gsLst>
                <a:gs pos="42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159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DD67797-9EBE-4A6C-9A9D-8551A17A7779}"/>
                </a:ext>
              </a:extLst>
            </p:cNvPr>
            <p:cNvSpPr/>
            <p:nvPr/>
          </p:nvSpPr>
          <p:spPr>
            <a:xfrm rot="16012344">
              <a:off x="5965992" y="3264036"/>
              <a:ext cx="391701" cy="201971"/>
            </a:xfrm>
            <a:prstGeom prst="ellipse">
              <a:avLst/>
            </a:prstGeom>
            <a:gradFill>
              <a:gsLst>
                <a:gs pos="42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159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8988C9E-239C-4F71-B684-01DE30B2A5FB}"/>
                </a:ext>
              </a:extLst>
            </p:cNvPr>
            <p:cNvSpPr/>
            <p:nvPr/>
          </p:nvSpPr>
          <p:spPr>
            <a:xfrm rot="16012344">
              <a:off x="5851455" y="2126474"/>
              <a:ext cx="391701" cy="201971"/>
            </a:xfrm>
            <a:prstGeom prst="ellipse">
              <a:avLst/>
            </a:prstGeom>
            <a:gradFill>
              <a:gsLst>
                <a:gs pos="42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159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EA0E347-4F5C-4ECB-9FC1-48153811FD7B}"/>
                </a:ext>
              </a:extLst>
            </p:cNvPr>
            <p:cNvSpPr/>
            <p:nvPr/>
          </p:nvSpPr>
          <p:spPr>
            <a:xfrm rot="16012344">
              <a:off x="5824642" y="4341267"/>
              <a:ext cx="391701" cy="201971"/>
            </a:xfrm>
            <a:prstGeom prst="ellipse">
              <a:avLst/>
            </a:prstGeom>
            <a:gradFill>
              <a:gsLst>
                <a:gs pos="42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159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7AD764-DEB0-4982-8C8C-CEF8C6472B11}"/>
              </a:ext>
            </a:extLst>
          </p:cNvPr>
          <p:cNvGrpSpPr/>
          <p:nvPr/>
        </p:nvGrpSpPr>
        <p:grpSpPr>
          <a:xfrm rot="5400000">
            <a:off x="4976703" y="3442927"/>
            <a:ext cx="239105" cy="1999488"/>
            <a:chOff x="5921723" y="103522"/>
            <a:chExt cx="363793" cy="6063248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AA8D874-CE9F-49EE-8EEC-F4CDF7DE1178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B143C62-48A2-4E6B-A949-F1463E9C82E6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7B73E72-710D-40F8-85EB-47F38386ABE0}"/>
              </a:ext>
            </a:extLst>
          </p:cNvPr>
          <p:cNvGrpSpPr/>
          <p:nvPr/>
        </p:nvGrpSpPr>
        <p:grpSpPr>
          <a:xfrm rot="5400000">
            <a:off x="4981029" y="1201427"/>
            <a:ext cx="239105" cy="1999488"/>
            <a:chOff x="5921723" y="103522"/>
            <a:chExt cx="363793" cy="606324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BF25D52-CCB6-44DA-B435-C7DE2C782AA6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310CF97-162B-46D0-A666-5CEF33DC9912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989374-5838-4809-A1A3-A8AE47EA4F4E}"/>
              </a:ext>
            </a:extLst>
          </p:cNvPr>
          <p:cNvGrpSpPr/>
          <p:nvPr/>
        </p:nvGrpSpPr>
        <p:grpSpPr>
          <a:xfrm rot="16200000">
            <a:off x="7013236" y="80677"/>
            <a:ext cx="239105" cy="1999488"/>
            <a:chOff x="5921723" y="103522"/>
            <a:chExt cx="363793" cy="606324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A83EE7-AB77-480B-B7BF-B8B1CF583389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C01597C-01A1-4790-B7AA-7DCBAAB8E0EB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ED07BC3-6FAC-4473-B9FE-3C2C5DA8E82E}"/>
              </a:ext>
            </a:extLst>
          </p:cNvPr>
          <p:cNvGrpSpPr/>
          <p:nvPr/>
        </p:nvGrpSpPr>
        <p:grpSpPr>
          <a:xfrm rot="16200000">
            <a:off x="6985282" y="2322177"/>
            <a:ext cx="239105" cy="1999488"/>
            <a:chOff x="5921723" y="103522"/>
            <a:chExt cx="363793" cy="606324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B4F0457-5583-48E3-89AB-C85DB79C23F2}"/>
                </a:ext>
              </a:extLst>
            </p:cNvPr>
            <p:cNvSpPr/>
            <p:nvPr/>
          </p:nvSpPr>
          <p:spPr>
            <a:xfrm>
              <a:off x="5921723" y="103522"/>
              <a:ext cx="363793" cy="6037007"/>
            </a:xfrm>
            <a:prstGeom prst="rect">
              <a:avLst/>
            </a:prstGeom>
            <a:gradFill flip="none" rotWithShape="1">
              <a:gsLst>
                <a:gs pos="35000">
                  <a:schemeClr val="bg1">
                    <a:lumMod val="85000"/>
                  </a:schemeClr>
                </a:gs>
                <a:gs pos="17000">
                  <a:schemeClr val="bg1">
                    <a:lumMod val="65000"/>
                  </a:schemeClr>
                </a:gs>
                <a:gs pos="69000">
                  <a:schemeClr val="bg1">
                    <a:lumMod val="95000"/>
                  </a:schemeClr>
                </a:gs>
                <a:gs pos="83000">
                  <a:schemeClr val="bg1">
                    <a:lumMod val="85000"/>
                  </a:schemeClr>
                </a:gs>
                <a:gs pos="1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A30A1D3-3445-4B35-8229-F195FD4E0C3E}"/>
                </a:ext>
              </a:extLst>
            </p:cNvPr>
            <p:cNvSpPr/>
            <p:nvPr/>
          </p:nvSpPr>
          <p:spPr>
            <a:xfrm>
              <a:off x="5921723" y="6072105"/>
              <a:ext cx="363793" cy="94665"/>
            </a:xfrm>
            <a:prstGeom prst="ellipse">
              <a:avLst/>
            </a:prstGeom>
            <a:gradFill>
              <a:gsLst>
                <a:gs pos="44000">
                  <a:schemeClr val="bg1">
                    <a:lumMod val="85000"/>
                  </a:schemeClr>
                </a:gs>
                <a:gs pos="90000">
                  <a:schemeClr val="tx1">
                    <a:lumMod val="95000"/>
                    <a:lumOff val="5000"/>
                  </a:schemeClr>
                </a:gs>
              </a:gsLst>
              <a:lin ang="10800000" scaled="1"/>
            </a:gradFill>
            <a:ln>
              <a:noFill/>
            </a:ln>
            <a:effectLst>
              <a:innerShdw blurRad="635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5BA0AECB-F94B-4F0F-B711-E159D7FC4D90}"/>
              </a:ext>
            </a:extLst>
          </p:cNvPr>
          <p:cNvSpPr/>
          <p:nvPr/>
        </p:nvSpPr>
        <p:spPr>
          <a:xfrm>
            <a:off x="8299709" y="5626673"/>
            <a:ext cx="1754572" cy="399856"/>
          </a:xfrm>
          <a:prstGeom prst="ellipse">
            <a:avLst/>
          </a:prstGeom>
          <a:gradFill>
            <a:gsLst>
              <a:gs pos="16000">
                <a:schemeClr val="bg1">
                  <a:lumMod val="85000"/>
                </a:schemeClr>
              </a:gs>
              <a:gs pos="49000">
                <a:schemeClr val="bg1">
                  <a:lumMod val="50000"/>
                </a:schemeClr>
              </a:gs>
            </a:gsLst>
            <a:lin ang="162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A1C1628-C9D7-4168-87F4-42CFCE3B860A}"/>
              </a:ext>
            </a:extLst>
          </p:cNvPr>
          <p:cNvSpPr/>
          <p:nvPr/>
        </p:nvSpPr>
        <p:spPr>
          <a:xfrm>
            <a:off x="2008933" y="6497071"/>
            <a:ext cx="1754572" cy="39985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8000">
                <a:schemeClr val="bg1">
                  <a:lumMod val="50000"/>
                </a:schemeClr>
              </a:gs>
            </a:gsLst>
            <a:lin ang="162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E3B1443-9787-4C5E-8577-015909E6B054}"/>
              </a:ext>
            </a:extLst>
          </p:cNvPr>
          <p:cNvGrpSpPr/>
          <p:nvPr/>
        </p:nvGrpSpPr>
        <p:grpSpPr>
          <a:xfrm>
            <a:off x="8441210" y="1023690"/>
            <a:ext cx="1736171" cy="1791293"/>
            <a:chOff x="8387674" y="1512328"/>
            <a:chExt cx="1736171" cy="1791293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FD4484D-5225-4C51-B9A2-FF0923E98DD7}"/>
                </a:ext>
              </a:extLst>
            </p:cNvPr>
            <p:cNvSpPr/>
            <p:nvPr/>
          </p:nvSpPr>
          <p:spPr>
            <a:xfrm>
              <a:off x="8410309" y="1512328"/>
              <a:ext cx="1713536" cy="1791293"/>
            </a:xfrm>
            <a:custGeom>
              <a:avLst/>
              <a:gdLst>
                <a:gd name="connsiteX0" fmla="*/ 269252 w 1573242"/>
                <a:gd name="connsiteY0" fmla="*/ 0 h 1898923"/>
                <a:gd name="connsiteX1" fmla="*/ 1573242 w 1573242"/>
                <a:gd name="connsiteY1" fmla="*/ 0 h 1898923"/>
                <a:gd name="connsiteX2" fmla="*/ 1303990 w 1573242"/>
                <a:gd name="connsiteY2" fmla="*/ 203366 h 1898923"/>
                <a:gd name="connsiteX3" fmla="*/ 1303990 w 1573242"/>
                <a:gd name="connsiteY3" fmla="*/ 1875999 h 1898923"/>
                <a:gd name="connsiteX4" fmla="*/ 1307050 w 1573242"/>
                <a:gd name="connsiteY4" fmla="*/ 1898923 h 1898923"/>
                <a:gd name="connsiteX5" fmla="*/ 1287841 w 1573242"/>
                <a:gd name="connsiteY5" fmla="*/ 1898923 h 1898923"/>
                <a:gd name="connsiteX6" fmla="*/ 652389 w 1573242"/>
                <a:gd name="connsiteY6" fmla="*/ 1647631 h 1898923"/>
                <a:gd name="connsiteX7" fmla="*/ 16936 w 1573242"/>
                <a:gd name="connsiteY7" fmla="*/ 1898923 h 1898923"/>
                <a:gd name="connsiteX8" fmla="*/ 3060 w 1573242"/>
                <a:gd name="connsiteY8" fmla="*/ 1898923 h 1898923"/>
                <a:gd name="connsiteX9" fmla="*/ 0 w 1573242"/>
                <a:gd name="connsiteY9" fmla="*/ 1875999 h 1898923"/>
                <a:gd name="connsiteX10" fmla="*/ 0 w 1573242"/>
                <a:gd name="connsiteY10" fmla="*/ 203366 h 1898923"/>
                <a:gd name="connsiteX11" fmla="*/ 269252 w 1573242"/>
                <a:gd name="connsiteY11" fmla="*/ 0 h 189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3242" h="1898923">
                  <a:moveTo>
                    <a:pt x="269252" y="0"/>
                  </a:moveTo>
                  <a:lnTo>
                    <a:pt x="1573242" y="0"/>
                  </a:lnTo>
                  <a:cubicBezTo>
                    <a:pt x="1424538" y="0"/>
                    <a:pt x="1303990" y="91050"/>
                    <a:pt x="1303990" y="203366"/>
                  </a:cubicBezTo>
                  <a:lnTo>
                    <a:pt x="1303990" y="1875999"/>
                  </a:lnTo>
                  <a:lnTo>
                    <a:pt x="1307050" y="1898923"/>
                  </a:lnTo>
                  <a:lnTo>
                    <a:pt x="1287841" y="1898923"/>
                  </a:lnTo>
                  <a:lnTo>
                    <a:pt x="652389" y="1647631"/>
                  </a:lnTo>
                  <a:lnTo>
                    <a:pt x="16936" y="1898923"/>
                  </a:lnTo>
                  <a:lnTo>
                    <a:pt x="3060" y="1898923"/>
                  </a:lnTo>
                  <a:lnTo>
                    <a:pt x="0" y="1875999"/>
                  </a:lnTo>
                  <a:lnTo>
                    <a:pt x="0" y="203366"/>
                  </a:lnTo>
                  <a:cubicBezTo>
                    <a:pt x="0" y="91050"/>
                    <a:pt x="120548" y="0"/>
                    <a:pt x="269252" y="0"/>
                  </a:cubicBezTo>
                  <a:close/>
                </a:path>
              </a:pathLst>
            </a:custGeom>
            <a:gradFill>
              <a:gsLst>
                <a:gs pos="6000">
                  <a:srgbClr val="FF8FBC"/>
                </a:gs>
                <a:gs pos="100000">
                  <a:srgbClr val="FF0066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DB511D1-289D-463C-B6DC-8B963221DC16}"/>
                </a:ext>
              </a:extLst>
            </p:cNvPr>
            <p:cNvGrpSpPr/>
            <p:nvPr/>
          </p:nvGrpSpPr>
          <p:grpSpPr>
            <a:xfrm>
              <a:off x="8387674" y="1637206"/>
              <a:ext cx="1456616" cy="1491838"/>
              <a:chOff x="8387674" y="1637206"/>
              <a:chExt cx="1456616" cy="1491838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B70403A4-C5F8-46C9-B3F6-1A9FCED665EA}"/>
                  </a:ext>
                </a:extLst>
              </p:cNvPr>
              <p:cNvGrpSpPr/>
              <p:nvPr/>
            </p:nvGrpSpPr>
            <p:grpSpPr>
              <a:xfrm>
                <a:off x="8387674" y="1637206"/>
                <a:ext cx="1456616" cy="771190"/>
                <a:chOff x="8387674" y="1637206"/>
                <a:chExt cx="1456616" cy="771190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79BEAEF-5BFD-4D74-86E8-BA2A53C0F95B}"/>
                    </a:ext>
                  </a:extLst>
                </p:cNvPr>
                <p:cNvSpPr txBox="1"/>
                <p:nvPr/>
              </p:nvSpPr>
              <p:spPr>
                <a:xfrm>
                  <a:off x="8772876" y="1637206"/>
                  <a:ext cx="81607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Head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4FC7C81B-CA5D-448F-BF1D-DE374D2FF790}"/>
                    </a:ext>
                  </a:extLst>
                </p:cNvPr>
                <p:cNvSpPr txBox="1"/>
                <p:nvPr/>
              </p:nvSpPr>
              <p:spPr>
                <a:xfrm>
                  <a:off x="8387674" y="2008286"/>
                  <a:ext cx="145661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01</a:t>
                  </a:r>
                </a:p>
              </p:txBody>
            </p:sp>
          </p:grpSp>
          <p:pic>
            <p:nvPicPr>
              <p:cNvPr id="81" name="Graphic 80" descr="Stopwatch 75%">
                <a:extLst>
                  <a:ext uri="{FF2B5EF4-FFF2-40B4-BE49-F238E27FC236}">
                    <a16:creationId xmlns:a16="http://schemas.microsoft.com/office/drawing/2014/main" id="{63B6BB28-70BF-48B5-BF6A-BB7ADCBA5F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777841" y="2403170"/>
                <a:ext cx="725874" cy="725874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43AF390-0B87-477F-B55D-2679D7209D04}"/>
              </a:ext>
            </a:extLst>
          </p:cNvPr>
          <p:cNvGrpSpPr/>
          <p:nvPr/>
        </p:nvGrpSpPr>
        <p:grpSpPr>
          <a:xfrm>
            <a:off x="2206973" y="2087886"/>
            <a:ext cx="1713543" cy="1818075"/>
            <a:chOff x="2137718" y="2504205"/>
            <a:chExt cx="1713543" cy="181807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F29688A-E317-474A-B1CF-2FA19052BE42}"/>
                </a:ext>
              </a:extLst>
            </p:cNvPr>
            <p:cNvSpPr/>
            <p:nvPr/>
          </p:nvSpPr>
          <p:spPr>
            <a:xfrm>
              <a:off x="2137719" y="2530987"/>
              <a:ext cx="1713542" cy="1791293"/>
            </a:xfrm>
            <a:custGeom>
              <a:avLst/>
              <a:gdLst>
                <a:gd name="connsiteX0" fmla="*/ 269252 w 1573242"/>
                <a:gd name="connsiteY0" fmla="*/ 0 h 1898923"/>
                <a:gd name="connsiteX1" fmla="*/ 1573242 w 1573242"/>
                <a:gd name="connsiteY1" fmla="*/ 0 h 1898923"/>
                <a:gd name="connsiteX2" fmla="*/ 1303990 w 1573242"/>
                <a:gd name="connsiteY2" fmla="*/ 203366 h 1898923"/>
                <a:gd name="connsiteX3" fmla="*/ 1303990 w 1573242"/>
                <a:gd name="connsiteY3" fmla="*/ 1875999 h 1898923"/>
                <a:gd name="connsiteX4" fmla="*/ 1307050 w 1573242"/>
                <a:gd name="connsiteY4" fmla="*/ 1898923 h 1898923"/>
                <a:gd name="connsiteX5" fmla="*/ 1287841 w 1573242"/>
                <a:gd name="connsiteY5" fmla="*/ 1898923 h 1898923"/>
                <a:gd name="connsiteX6" fmla="*/ 652389 w 1573242"/>
                <a:gd name="connsiteY6" fmla="*/ 1647631 h 1898923"/>
                <a:gd name="connsiteX7" fmla="*/ 16936 w 1573242"/>
                <a:gd name="connsiteY7" fmla="*/ 1898923 h 1898923"/>
                <a:gd name="connsiteX8" fmla="*/ 3060 w 1573242"/>
                <a:gd name="connsiteY8" fmla="*/ 1898923 h 1898923"/>
                <a:gd name="connsiteX9" fmla="*/ 0 w 1573242"/>
                <a:gd name="connsiteY9" fmla="*/ 1875999 h 1898923"/>
                <a:gd name="connsiteX10" fmla="*/ 0 w 1573242"/>
                <a:gd name="connsiteY10" fmla="*/ 203366 h 1898923"/>
                <a:gd name="connsiteX11" fmla="*/ 269252 w 1573242"/>
                <a:gd name="connsiteY11" fmla="*/ 0 h 189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3242" h="1898923">
                  <a:moveTo>
                    <a:pt x="269252" y="0"/>
                  </a:moveTo>
                  <a:lnTo>
                    <a:pt x="1573242" y="0"/>
                  </a:lnTo>
                  <a:cubicBezTo>
                    <a:pt x="1424538" y="0"/>
                    <a:pt x="1303990" y="91050"/>
                    <a:pt x="1303990" y="203366"/>
                  </a:cubicBezTo>
                  <a:lnTo>
                    <a:pt x="1303990" y="1875999"/>
                  </a:lnTo>
                  <a:lnTo>
                    <a:pt x="1307050" y="1898923"/>
                  </a:lnTo>
                  <a:lnTo>
                    <a:pt x="1287841" y="1898923"/>
                  </a:lnTo>
                  <a:lnTo>
                    <a:pt x="652389" y="1647631"/>
                  </a:lnTo>
                  <a:lnTo>
                    <a:pt x="16936" y="1898923"/>
                  </a:lnTo>
                  <a:lnTo>
                    <a:pt x="3060" y="1898923"/>
                  </a:lnTo>
                  <a:lnTo>
                    <a:pt x="0" y="1875999"/>
                  </a:lnTo>
                  <a:lnTo>
                    <a:pt x="0" y="203366"/>
                  </a:lnTo>
                  <a:cubicBezTo>
                    <a:pt x="0" y="91050"/>
                    <a:pt x="120548" y="0"/>
                    <a:pt x="269252" y="0"/>
                  </a:cubicBezTo>
                  <a:close/>
                </a:path>
              </a:pathLst>
            </a:custGeom>
            <a:gradFill>
              <a:gsLst>
                <a:gs pos="6000">
                  <a:srgbClr val="00C5C0"/>
                </a:gs>
                <a:gs pos="100000">
                  <a:srgbClr val="00808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0C306CD-6C13-422F-80DE-11DBA34E6794}"/>
                </a:ext>
              </a:extLst>
            </p:cNvPr>
            <p:cNvGrpSpPr/>
            <p:nvPr/>
          </p:nvGrpSpPr>
          <p:grpSpPr>
            <a:xfrm>
              <a:off x="2137718" y="2504205"/>
              <a:ext cx="1456616" cy="1616602"/>
              <a:chOff x="2137718" y="2504205"/>
              <a:chExt cx="1456616" cy="1616602"/>
            </a:xfrm>
          </p:grpSpPr>
          <p:pic>
            <p:nvPicPr>
              <p:cNvPr id="87" name="Graphic 86" descr="Brain">
                <a:extLst>
                  <a:ext uri="{FF2B5EF4-FFF2-40B4-BE49-F238E27FC236}">
                    <a16:creationId xmlns:a16="http://schemas.microsoft.com/office/drawing/2014/main" id="{61E736A5-6F9B-40FC-884B-D093E4413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466974" y="3394933"/>
                <a:ext cx="725874" cy="725874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00D1FF03-5EEB-4A53-AD80-748EECBD7EBD}"/>
                  </a:ext>
                </a:extLst>
              </p:cNvPr>
              <p:cNvGrpSpPr/>
              <p:nvPr/>
            </p:nvGrpSpPr>
            <p:grpSpPr>
              <a:xfrm>
                <a:off x="2137718" y="2504205"/>
                <a:ext cx="1456616" cy="832745"/>
                <a:chOff x="8387674" y="1637206"/>
                <a:chExt cx="1456616" cy="832745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EFB9A648-8317-4ABA-BFCC-F734345EE9DB}"/>
                    </a:ext>
                  </a:extLst>
                </p:cNvPr>
                <p:cNvSpPr txBox="1"/>
                <p:nvPr/>
              </p:nvSpPr>
              <p:spPr>
                <a:xfrm>
                  <a:off x="8772876" y="1637206"/>
                  <a:ext cx="81607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Head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381FD6-0773-494B-B249-A7C67B64414A}"/>
                    </a:ext>
                  </a:extLst>
                </p:cNvPr>
                <p:cNvSpPr txBox="1"/>
                <p:nvPr/>
              </p:nvSpPr>
              <p:spPr>
                <a:xfrm>
                  <a:off x="8387674" y="2008286"/>
                  <a:ext cx="145661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2</a:t>
                  </a:r>
                </a:p>
              </p:txBody>
            </p:sp>
          </p:grp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CAE6B56-6D22-4166-9D45-F52BAE13C16A}"/>
              </a:ext>
            </a:extLst>
          </p:cNvPr>
          <p:cNvGrpSpPr/>
          <p:nvPr/>
        </p:nvGrpSpPr>
        <p:grpSpPr>
          <a:xfrm>
            <a:off x="2137718" y="4382851"/>
            <a:ext cx="1713543" cy="1791293"/>
            <a:chOff x="2137718" y="4382851"/>
            <a:chExt cx="1713543" cy="1791293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CB63801-CD0B-4FEC-AB13-CE12B9390740}"/>
                </a:ext>
              </a:extLst>
            </p:cNvPr>
            <p:cNvSpPr/>
            <p:nvPr/>
          </p:nvSpPr>
          <p:spPr>
            <a:xfrm>
              <a:off x="2137719" y="4382851"/>
              <a:ext cx="1713542" cy="1791293"/>
            </a:xfrm>
            <a:custGeom>
              <a:avLst/>
              <a:gdLst>
                <a:gd name="connsiteX0" fmla="*/ 269252 w 1573242"/>
                <a:gd name="connsiteY0" fmla="*/ 0 h 1898923"/>
                <a:gd name="connsiteX1" fmla="*/ 1573242 w 1573242"/>
                <a:gd name="connsiteY1" fmla="*/ 0 h 1898923"/>
                <a:gd name="connsiteX2" fmla="*/ 1303990 w 1573242"/>
                <a:gd name="connsiteY2" fmla="*/ 203366 h 1898923"/>
                <a:gd name="connsiteX3" fmla="*/ 1303990 w 1573242"/>
                <a:gd name="connsiteY3" fmla="*/ 1875999 h 1898923"/>
                <a:gd name="connsiteX4" fmla="*/ 1307050 w 1573242"/>
                <a:gd name="connsiteY4" fmla="*/ 1898923 h 1898923"/>
                <a:gd name="connsiteX5" fmla="*/ 1287841 w 1573242"/>
                <a:gd name="connsiteY5" fmla="*/ 1898923 h 1898923"/>
                <a:gd name="connsiteX6" fmla="*/ 652389 w 1573242"/>
                <a:gd name="connsiteY6" fmla="*/ 1647631 h 1898923"/>
                <a:gd name="connsiteX7" fmla="*/ 16936 w 1573242"/>
                <a:gd name="connsiteY7" fmla="*/ 1898923 h 1898923"/>
                <a:gd name="connsiteX8" fmla="*/ 3060 w 1573242"/>
                <a:gd name="connsiteY8" fmla="*/ 1898923 h 1898923"/>
                <a:gd name="connsiteX9" fmla="*/ 0 w 1573242"/>
                <a:gd name="connsiteY9" fmla="*/ 1875999 h 1898923"/>
                <a:gd name="connsiteX10" fmla="*/ 0 w 1573242"/>
                <a:gd name="connsiteY10" fmla="*/ 203366 h 1898923"/>
                <a:gd name="connsiteX11" fmla="*/ 269252 w 1573242"/>
                <a:gd name="connsiteY11" fmla="*/ 0 h 189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3242" h="1898923">
                  <a:moveTo>
                    <a:pt x="269252" y="0"/>
                  </a:moveTo>
                  <a:lnTo>
                    <a:pt x="1573242" y="0"/>
                  </a:lnTo>
                  <a:cubicBezTo>
                    <a:pt x="1424538" y="0"/>
                    <a:pt x="1303990" y="91050"/>
                    <a:pt x="1303990" y="203366"/>
                  </a:cubicBezTo>
                  <a:lnTo>
                    <a:pt x="1303990" y="1875999"/>
                  </a:lnTo>
                  <a:lnTo>
                    <a:pt x="1307050" y="1898923"/>
                  </a:lnTo>
                  <a:lnTo>
                    <a:pt x="1287841" y="1898923"/>
                  </a:lnTo>
                  <a:lnTo>
                    <a:pt x="652389" y="1647631"/>
                  </a:lnTo>
                  <a:lnTo>
                    <a:pt x="16936" y="1898923"/>
                  </a:lnTo>
                  <a:lnTo>
                    <a:pt x="3060" y="1898923"/>
                  </a:lnTo>
                  <a:lnTo>
                    <a:pt x="0" y="1875999"/>
                  </a:lnTo>
                  <a:lnTo>
                    <a:pt x="0" y="203366"/>
                  </a:lnTo>
                  <a:cubicBezTo>
                    <a:pt x="0" y="91050"/>
                    <a:pt x="120548" y="0"/>
                    <a:pt x="269252" y="0"/>
                  </a:cubicBezTo>
                  <a:close/>
                </a:path>
              </a:pathLst>
            </a:custGeom>
            <a:gradFill>
              <a:gsLst>
                <a:gs pos="6000">
                  <a:srgbClr val="5BADFF"/>
                </a:gs>
                <a:gs pos="100000">
                  <a:srgbClr val="0066CC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B53CB55E-08DF-4BCD-B553-F1077161C1B1}"/>
                </a:ext>
              </a:extLst>
            </p:cNvPr>
            <p:cNvGrpSpPr/>
            <p:nvPr/>
          </p:nvGrpSpPr>
          <p:grpSpPr>
            <a:xfrm>
              <a:off x="2137718" y="4442252"/>
              <a:ext cx="1456616" cy="1532622"/>
              <a:chOff x="2137718" y="4442252"/>
              <a:chExt cx="1456616" cy="1532622"/>
            </a:xfrm>
          </p:grpSpPr>
          <p:pic>
            <p:nvPicPr>
              <p:cNvPr id="83" name="Graphic 82" descr="Steering Wheel">
                <a:extLst>
                  <a:ext uri="{FF2B5EF4-FFF2-40B4-BE49-F238E27FC236}">
                    <a16:creationId xmlns:a16="http://schemas.microsoft.com/office/drawing/2014/main" id="{30FFA3B8-598E-4908-A503-7177DA6BF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466756" y="5249000"/>
                <a:ext cx="725874" cy="725874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3C2F6238-7EFE-4FC8-BD30-07FBBD343754}"/>
                  </a:ext>
                </a:extLst>
              </p:cNvPr>
              <p:cNvGrpSpPr/>
              <p:nvPr/>
            </p:nvGrpSpPr>
            <p:grpSpPr>
              <a:xfrm>
                <a:off x="2137718" y="4442252"/>
                <a:ext cx="1456616" cy="832745"/>
                <a:chOff x="8387674" y="1637206"/>
                <a:chExt cx="1456616" cy="832745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449348EB-AE14-481B-B81D-5CD8AEDD6A05}"/>
                    </a:ext>
                  </a:extLst>
                </p:cNvPr>
                <p:cNvSpPr txBox="1"/>
                <p:nvPr/>
              </p:nvSpPr>
              <p:spPr>
                <a:xfrm>
                  <a:off x="8772876" y="1637206"/>
                  <a:ext cx="81607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Head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7F407B1-C5AC-4EA9-BE98-E4A4B0879749}"/>
                    </a:ext>
                  </a:extLst>
                </p:cNvPr>
                <p:cNvSpPr txBox="1"/>
                <p:nvPr/>
              </p:nvSpPr>
              <p:spPr>
                <a:xfrm>
                  <a:off x="8387674" y="2008286"/>
                  <a:ext cx="145661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4</a:t>
                  </a:r>
                </a:p>
              </p:txBody>
            </p:sp>
          </p:grp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661087E-AE6E-41DB-92B0-3875AE8E4507}"/>
              </a:ext>
            </a:extLst>
          </p:cNvPr>
          <p:cNvGrpSpPr/>
          <p:nvPr/>
        </p:nvGrpSpPr>
        <p:grpSpPr>
          <a:xfrm>
            <a:off x="8486542" y="3268592"/>
            <a:ext cx="1724689" cy="1797241"/>
            <a:chOff x="8399156" y="3428732"/>
            <a:chExt cx="1724689" cy="1797241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C7FAF56-89C4-4A5B-9F93-AE2493162C65}"/>
                </a:ext>
              </a:extLst>
            </p:cNvPr>
            <p:cNvSpPr/>
            <p:nvPr/>
          </p:nvSpPr>
          <p:spPr>
            <a:xfrm>
              <a:off x="8410309" y="3434680"/>
              <a:ext cx="1713536" cy="1791293"/>
            </a:xfrm>
            <a:custGeom>
              <a:avLst/>
              <a:gdLst>
                <a:gd name="connsiteX0" fmla="*/ 269252 w 1573242"/>
                <a:gd name="connsiteY0" fmla="*/ 0 h 1898923"/>
                <a:gd name="connsiteX1" fmla="*/ 1573242 w 1573242"/>
                <a:gd name="connsiteY1" fmla="*/ 0 h 1898923"/>
                <a:gd name="connsiteX2" fmla="*/ 1303990 w 1573242"/>
                <a:gd name="connsiteY2" fmla="*/ 203366 h 1898923"/>
                <a:gd name="connsiteX3" fmla="*/ 1303990 w 1573242"/>
                <a:gd name="connsiteY3" fmla="*/ 1875999 h 1898923"/>
                <a:gd name="connsiteX4" fmla="*/ 1307050 w 1573242"/>
                <a:gd name="connsiteY4" fmla="*/ 1898923 h 1898923"/>
                <a:gd name="connsiteX5" fmla="*/ 1287841 w 1573242"/>
                <a:gd name="connsiteY5" fmla="*/ 1898923 h 1898923"/>
                <a:gd name="connsiteX6" fmla="*/ 652389 w 1573242"/>
                <a:gd name="connsiteY6" fmla="*/ 1647631 h 1898923"/>
                <a:gd name="connsiteX7" fmla="*/ 16936 w 1573242"/>
                <a:gd name="connsiteY7" fmla="*/ 1898923 h 1898923"/>
                <a:gd name="connsiteX8" fmla="*/ 3060 w 1573242"/>
                <a:gd name="connsiteY8" fmla="*/ 1898923 h 1898923"/>
                <a:gd name="connsiteX9" fmla="*/ 0 w 1573242"/>
                <a:gd name="connsiteY9" fmla="*/ 1875999 h 1898923"/>
                <a:gd name="connsiteX10" fmla="*/ 0 w 1573242"/>
                <a:gd name="connsiteY10" fmla="*/ 203366 h 1898923"/>
                <a:gd name="connsiteX11" fmla="*/ 269252 w 1573242"/>
                <a:gd name="connsiteY11" fmla="*/ 0 h 189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3242" h="1898923">
                  <a:moveTo>
                    <a:pt x="269252" y="0"/>
                  </a:moveTo>
                  <a:lnTo>
                    <a:pt x="1573242" y="0"/>
                  </a:lnTo>
                  <a:cubicBezTo>
                    <a:pt x="1424538" y="0"/>
                    <a:pt x="1303990" y="91050"/>
                    <a:pt x="1303990" y="203366"/>
                  </a:cubicBezTo>
                  <a:lnTo>
                    <a:pt x="1303990" y="1875999"/>
                  </a:lnTo>
                  <a:lnTo>
                    <a:pt x="1307050" y="1898923"/>
                  </a:lnTo>
                  <a:lnTo>
                    <a:pt x="1287841" y="1898923"/>
                  </a:lnTo>
                  <a:lnTo>
                    <a:pt x="652389" y="1647631"/>
                  </a:lnTo>
                  <a:lnTo>
                    <a:pt x="16936" y="1898923"/>
                  </a:lnTo>
                  <a:lnTo>
                    <a:pt x="3060" y="1898923"/>
                  </a:lnTo>
                  <a:lnTo>
                    <a:pt x="0" y="1875999"/>
                  </a:lnTo>
                  <a:lnTo>
                    <a:pt x="0" y="203366"/>
                  </a:lnTo>
                  <a:cubicBezTo>
                    <a:pt x="0" y="91050"/>
                    <a:pt x="120548" y="0"/>
                    <a:pt x="269252" y="0"/>
                  </a:cubicBezTo>
                  <a:close/>
                </a:path>
              </a:pathLst>
            </a:custGeom>
            <a:gradFill>
              <a:gsLst>
                <a:gs pos="6000">
                  <a:srgbClr val="FFC46D"/>
                </a:gs>
                <a:gs pos="100000">
                  <a:srgbClr val="FF99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endParaRP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FCB9B652-2E6F-477E-9F88-0F10CBD85982}"/>
                </a:ext>
              </a:extLst>
            </p:cNvPr>
            <p:cNvGrpSpPr/>
            <p:nvPr/>
          </p:nvGrpSpPr>
          <p:grpSpPr>
            <a:xfrm>
              <a:off x="8399156" y="3428732"/>
              <a:ext cx="1456616" cy="1609813"/>
              <a:chOff x="8399156" y="3428732"/>
              <a:chExt cx="1456616" cy="1609813"/>
            </a:xfrm>
          </p:grpSpPr>
          <p:pic>
            <p:nvPicPr>
              <p:cNvPr id="85" name="Graphic 84" descr="Head with gears">
                <a:extLst>
                  <a:ext uri="{FF2B5EF4-FFF2-40B4-BE49-F238E27FC236}">
                    <a16:creationId xmlns:a16="http://schemas.microsoft.com/office/drawing/2014/main" id="{1C2E8524-918E-4097-8D06-3ABB5D375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814058" y="4312671"/>
                <a:ext cx="725874" cy="725874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5C36CEEC-DDD8-4AAD-9AF6-1AF8B562270C}"/>
                  </a:ext>
                </a:extLst>
              </p:cNvPr>
              <p:cNvGrpSpPr/>
              <p:nvPr/>
            </p:nvGrpSpPr>
            <p:grpSpPr>
              <a:xfrm>
                <a:off x="8399156" y="3428732"/>
                <a:ext cx="1456616" cy="832745"/>
                <a:chOff x="8387674" y="1637206"/>
                <a:chExt cx="1456616" cy="832745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8CA0115-DD97-4BF9-AEC6-5F34E7AB3D6D}"/>
                    </a:ext>
                  </a:extLst>
                </p:cNvPr>
                <p:cNvSpPr txBox="1"/>
                <p:nvPr/>
              </p:nvSpPr>
              <p:spPr>
                <a:xfrm>
                  <a:off x="8772876" y="1637206"/>
                  <a:ext cx="81607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Head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AD172AC4-D8E3-4BB0-A106-12A4CE3AA096}"/>
                    </a:ext>
                  </a:extLst>
                </p:cNvPr>
                <p:cNvSpPr txBox="1"/>
                <p:nvPr/>
              </p:nvSpPr>
              <p:spPr>
                <a:xfrm>
                  <a:off x="8387674" y="2008286"/>
                  <a:ext cx="145661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alvetica"/>
                      <a:ea typeface="+mn-ea"/>
                      <a:cs typeface="+mn-cs"/>
                    </a:rPr>
                    <a:t>3</a:t>
                  </a:r>
                </a:p>
              </p:txBody>
            </p:sp>
          </p:grp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7E45DEBF-5FED-4098-AEF2-B3A226AF8D66}"/>
              </a:ext>
            </a:extLst>
          </p:cNvPr>
          <p:cNvSpPr txBox="1"/>
          <p:nvPr/>
        </p:nvSpPr>
        <p:spPr>
          <a:xfrm>
            <a:off x="176981" y="103522"/>
            <a:ext cx="4497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Animated Pipe Branches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Infographic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8F647E3-B1A3-4955-A2B5-8552A008F6BC}"/>
              </a:ext>
            </a:extLst>
          </p:cNvPr>
          <p:cNvSpPr txBox="1"/>
          <p:nvPr/>
        </p:nvSpPr>
        <p:spPr>
          <a:xfrm>
            <a:off x="6255254" y="1239884"/>
            <a:ext cx="1894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Text here ad your description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D842396-F234-4441-AE0E-795A791E4E32}"/>
              </a:ext>
            </a:extLst>
          </p:cNvPr>
          <p:cNvSpPr txBox="1"/>
          <p:nvPr/>
        </p:nvSpPr>
        <p:spPr>
          <a:xfrm>
            <a:off x="3851261" y="2362403"/>
            <a:ext cx="2066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Text here ad your description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3DCCA18-6105-48D5-94C8-022E1DA865F8}"/>
              </a:ext>
            </a:extLst>
          </p:cNvPr>
          <p:cNvSpPr txBox="1"/>
          <p:nvPr/>
        </p:nvSpPr>
        <p:spPr>
          <a:xfrm>
            <a:off x="6296047" y="3496173"/>
            <a:ext cx="2066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Text here ad your description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0CE7F-4139-4537-8667-AE62327C6C60}"/>
              </a:ext>
            </a:extLst>
          </p:cNvPr>
          <p:cNvSpPr txBox="1"/>
          <p:nvPr/>
        </p:nvSpPr>
        <p:spPr>
          <a:xfrm>
            <a:off x="3918126" y="4632623"/>
            <a:ext cx="2066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Text here ad your description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vetica"/>
                <a:ea typeface="+mn-ea"/>
                <a:cs typeface="+mn-cs"/>
              </a:rPr>
              <a:t>Text here ad your description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lvetica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78B20E4-4D8E-4081-AB13-6829FDDEE7E2}"/>
              </a:ext>
            </a:extLst>
          </p:cNvPr>
          <p:cNvSpPr/>
          <p:nvPr/>
        </p:nvSpPr>
        <p:spPr>
          <a:xfrm>
            <a:off x="4541656" y="6575132"/>
            <a:ext cx="32074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Roboto"/>
                <a:hlinkClick r:id="rId10"/>
              </a:rPr>
              <a:t>http://www.youtube.com/c/Softgram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54375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3" grpId="0" animBg="1"/>
      <p:bldP spid="71" grpId="0" animBg="1"/>
      <p:bldP spid="69" grpId="0" animBg="1"/>
      <p:bldP spid="64" grpId="0" animBg="1"/>
      <p:bldP spid="75" grpId="0" animBg="1"/>
      <p:bldP spid="76" grpId="0" animBg="1"/>
      <p:bldP spid="107" grpId="0"/>
      <p:bldP spid="108" grpId="0"/>
      <p:bldP spid="109" grpId="0"/>
      <p:bldP spid="1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</TotalTime>
  <Words>197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Halvetica</vt:lpstr>
      <vt:lpstr>Roboto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16</cp:revision>
  <dcterms:created xsi:type="dcterms:W3CDTF">2020-05-07T22:03:07Z</dcterms:created>
  <dcterms:modified xsi:type="dcterms:W3CDTF">2020-05-10T10:25:27Z</dcterms:modified>
</cp:coreProperties>
</file>