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0AD"/>
    <a:srgbClr val="A8007C"/>
    <a:srgbClr val="FF19C3"/>
    <a:srgbClr val="B80088"/>
    <a:srgbClr val="FF3399"/>
    <a:srgbClr val="CC0099"/>
    <a:srgbClr val="CC0066"/>
    <a:srgbClr val="D20091"/>
    <a:srgbClr val="D60093"/>
    <a:srgbClr val="A8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7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9AEBA-368F-4565-9901-19E53F178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CDFA17-CDD8-4557-9BF8-E35530BA6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836A2-7D9A-4F2F-925E-4647BD47F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040B2-1DDB-4B58-9BEC-C4404DE2D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0F003-E694-4962-8BAF-55CDDCC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03EA3-9C74-4777-89E7-B4B3F082E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5F90C-820E-49B5-AB60-AE3B262F4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336E1-4B86-4189-919D-A8644A85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26255-E02E-4457-B5C0-BC48902F3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1F62C-4E17-41ED-9A57-8C5124BD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0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08C64-969F-4042-BC9B-91F6A41EE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662A3-9949-49D1-8C09-0673D91A8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EECEF-4F3C-4939-B841-E29C3DBE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2E92C-0CF8-4F2E-AE23-4B059812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A3162-0138-482C-B1B9-E7E8A8C1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2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CF37A-A2FE-41ED-9AF8-18890306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0F035-4486-48CB-96DA-D29E71B7F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1922B-825D-458E-81B2-01E6CFD2B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239D5-9695-473E-8F57-DB6ADB39A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CFD55-ED3D-4570-B130-BCA64AF25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03738-350B-4033-B1FB-F02CBC191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9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D994-B4CF-4BF2-AFE2-EB2BC07EC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918C5-130A-4972-B199-5489CD1B9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E3690-E9EA-484F-BAB5-044DFD960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AB96AC-7600-4748-9A7F-E485D8A5E1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902B1A-C45B-42AA-8719-2C9B163A0C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2A69CF-6457-4269-82D6-42D32D72E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B6CA8-648D-4C03-9B3B-66D59C139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9C5DA2-771F-46FA-946C-B11DE76CA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0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A5F2-7BC5-48D9-B922-251CA365D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D061F7-6C92-421B-8D49-A25B5932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4FBFC3-390F-4EA6-9BC3-E66B17E83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0FDCF5-E5A8-4E42-8C8D-2E910DFA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5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D05FD3-5581-4E7F-A956-F8E607958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6161B5-3529-4174-A6A5-65AA25D84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0FBFA-4C45-419F-9566-DD97E7BBC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87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8B40D-A367-445B-B859-4AD7709F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27D5B-E8ED-436C-B706-382CFDAB1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BEB83-8FAD-4C08-8F43-2C420F352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BFABC-AF5B-4051-A689-1B909A596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5522EF-E2EB-4673-BFF2-EC11DF75D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926A92-F72E-4C8C-8650-A783E466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125A6-5093-4DDF-B763-ED01652C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1BC0C5-9D06-4EB4-AE6B-65273F6A8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67E09-C951-4DD8-AABC-0D9708C5B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07D53-614F-4596-94BB-F371185D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8A350-DC2F-4A90-87AF-A61C62D7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5EF91-E79C-4D69-938E-EE6E7F983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3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3356C-11BF-4496-888E-0ACF1E163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8319E-943F-432F-808D-F0B2231B6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48C8A-3600-44FE-A139-09A9C1EB0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DC9D3-BB4B-4299-8A11-6750039B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6E3F5-85B6-4C56-B395-36204071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5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5E1E23-8ED3-424A-BF63-FC5901AFE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B36D05-7CCE-4108-92C5-DEA3D19CA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6A57B-E762-4108-9ED5-08D6BE6D9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BCC59-4FD0-4182-B9BC-2B16F85E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EDB56-85A0-4710-B68C-C20BA2641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06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62426A-EAEB-4290-A7E9-A85F2A81B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3B7A0-082F-4C28-9027-A4F5249C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360AF-1288-49A0-840F-BE0932048E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AA931-C7B3-4F60-8316-2894FF4F70C4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E41EC-58E4-4840-8712-889ECF53C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C03E6-4796-4478-9693-7109014FA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60171-5F16-4E83-BDE4-997994627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0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75000"/>
              </a:schemeClr>
            </a:gs>
            <a:gs pos="44000">
              <a:schemeClr val="bg1">
                <a:lumMod val="85000"/>
              </a:schemeClr>
            </a:gs>
            <a:gs pos="80000">
              <a:schemeClr val="bg1">
                <a:lumMod val="9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508F19BC-F628-4493-BEED-EEAEC4C9FA2F}"/>
              </a:ext>
            </a:extLst>
          </p:cNvPr>
          <p:cNvSpPr/>
          <p:nvPr/>
        </p:nvSpPr>
        <p:spPr>
          <a:xfrm rot="11080962">
            <a:off x="4921952" y="4326340"/>
            <a:ext cx="2243459" cy="1062690"/>
          </a:xfrm>
          <a:custGeom>
            <a:avLst/>
            <a:gdLst>
              <a:gd name="connsiteX0" fmla="*/ 1153081 w 2306162"/>
              <a:gd name="connsiteY0" fmla="*/ 0 h 1188362"/>
              <a:gd name="connsiteX1" fmla="*/ 2306162 w 2306162"/>
              <a:gd name="connsiteY1" fmla="*/ 1153081 h 1188362"/>
              <a:gd name="connsiteX2" fmla="*/ 2304381 w 2306162"/>
              <a:gd name="connsiteY2" fmla="*/ 1188362 h 1188362"/>
              <a:gd name="connsiteX3" fmla="*/ 2093573 w 2306162"/>
              <a:gd name="connsiteY3" fmla="*/ 1188362 h 1188362"/>
              <a:gd name="connsiteX4" fmla="*/ 2095354 w 2306162"/>
              <a:gd name="connsiteY4" fmla="*/ 1153081 h 1188362"/>
              <a:gd name="connsiteX5" fmla="*/ 1153080 w 2306162"/>
              <a:gd name="connsiteY5" fmla="*/ 210807 h 1188362"/>
              <a:gd name="connsiteX6" fmla="*/ 210806 w 2306162"/>
              <a:gd name="connsiteY6" fmla="*/ 1153081 h 1188362"/>
              <a:gd name="connsiteX7" fmla="*/ 212588 w 2306162"/>
              <a:gd name="connsiteY7" fmla="*/ 1188362 h 1188362"/>
              <a:gd name="connsiteX8" fmla="*/ 1782 w 2306162"/>
              <a:gd name="connsiteY8" fmla="*/ 1188362 h 1188362"/>
              <a:gd name="connsiteX9" fmla="*/ 0 w 2306162"/>
              <a:gd name="connsiteY9" fmla="*/ 1153081 h 1188362"/>
              <a:gd name="connsiteX10" fmla="*/ 1153081 w 2306162"/>
              <a:gd name="connsiteY10" fmla="*/ 0 h 1188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06162" h="1188362">
                <a:moveTo>
                  <a:pt x="1153081" y="0"/>
                </a:moveTo>
                <a:cubicBezTo>
                  <a:pt x="1789910" y="0"/>
                  <a:pt x="2306162" y="516252"/>
                  <a:pt x="2306162" y="1153081"/>
                </a:cubicBezTo>
                <a:lnTo>
                  <a:pt x="2304381" y="1188362"/>
                </a:lnTo>
                <a:lnTo>
                  <a:pt x="2093573" y="1188362"/>
                </a:lnTo>
                <a:lnTo>
                  <a:pt x="2095354" y="1153081"/>
                </a:lnTo>
                <a:cubicBezTo>
                  <a:pt x="2095354" y="632677"/>
                  <a:pt x="1673484" y="210807"/>
                  <a:pt x="1153080" y="210807"/>
                </a:cubicBezTo>
                <a:cubicBezTo>
                  <a:pt x="632676" y="210807"/>
                  <a:pt x="210806" y="632677"/>
                  <a:pt x="210806" y="1153081"/>
                </a:cubicBezTo>
                <a:lnTo>
                  <a:pt x="212588" y="1188362"/>
                </a:lnTo>
                <a:lnTo>
                  <a:pt x="1782" y="1188362"/>
                </a:lnTo>
                <a:lnTo>
                  <a:pt x="0" y="1153081"/>
                </a:lnTo>
                <a:cubicBezTo>
                  <a:pt x="0" y="516252"/>
                  <a:pt x="516252" y="0"/>
                  <a:pt x="1153081" y="0"/>
                </a:cubicBezTo>
                <a:close/>
              </a:path>
            </a:pathLst>
          </a:custGeom>
          <a:gradFill flip="none" rotWithShape="1">
            <a:gsLst>
              <a:gs pos="62000">
                <a:schemeClr val="bg1">
                  <a:lumMod val="65000"/>
                </a:schemeClr>
              </a:gs>
              <a:gs pos="89000">
                <a:schemeClr val="bg1">
                  <a:lumMod val="50000"/>
                </a:schemeClr>
              </a:gs>
              <a:gs pos="17000">
                <a:schemeClr val="bg1">
                  <a:lumMod val="95000"/>
                  <a:alpha val="92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06C46E15-AFAA-4A3E-B42F-42A70AA82E73}"/>
              </a:ext>
            </a:extLst>
          </p:cNvPr>
          <p:cNvSpPr/>
          <p:nvPr/>
        </p:nvSpPr>
        <p:spPr>
          <a:xfrm>
            <a:off x="5011814" y="3087764"/>
            <a:ext cx="2168371" cy="2168371"/>
          </a:xfrm>
          <a:prstGeom prst="donut">
            <a:avLst>
              <a:gd name="adj" fmla="val 6645"/>
            </a:avLst>
          </a:prstGeom>
          <a:gradFill flip="none" rotWithShape="1">
            <a:gsLst>
              <a:gs pos="0">
                <a:srgbClr val="FF09B3"/>
              </a:gs>
              <a:gs pos="30000">
                <a:srgbClr val="F200A7"/>
              </a:gs>
              <a:gs pos="100000">
                <a:srgbClr val="B80088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1261E7D-4FD8-4A0D-94BD-4618982E026E}"/>
              </a:ext>
            </a:extLst>
          </p:cNvPr>
          <p:cNvSpPr/>
          <p:nvPr/>
        </p:nvSpPr>
        <p:spPr>
          <a:xfrm>
            <a:off x="4595812" y="2671762"/>
            <a:ext cx="3000375" cy="3000375"/>
          </a:xfrm>
          <a:prstGeom prst="ellipse">
            <a:avLst/>
          </a:prstGeom>
          <a:noFill/>
          <a:ln w="38100">
            <a:gradFill flip="none" rotWithShape="1">
              <a:gsLst>
                <a:gs pos="44000">
                  <a:srgbClr val="F200A7"/>
                </a:gs>
                <a:gs pos="60000">
                  <a:srgbClr val="92006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C5C24E0-8FD8-47AC-BE25-74A57F11EC8D}"/>
              </a:ext>
            </a:extLst>
          </p:cNvPr>
          <p:cNvSpPr/>
          <p:nvPr/>
        </p:nvSpPr>
        <p:spPr>
          <a:xfrm>
            <a:off x="6141720" y="2547937"/>
            <a:ext cx="247650" cy="247650"/>
          </a:xfrm>
          <a:prstGeom prst="ellipse">
            <a:avLst/>
          </a:prstGeom>
          <a:gradFill flip="none" rotWithShape="1">
            <a:gsLst>
              <a:gs pos="32000">
                <a:srgbClr val="05FF82"/>
              </a:gs>
              <a:gs pos="100000">
                <a:srgbClr val="00CC66">
                  <a:lumMod val="98000"/>
                  <a:lumOff val="2000"/>
                </a:srgbClr>
              </a:gs>
              <a:gs pos="19000">
                <a:srgbClr val="006699"/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0D4D444-5E5D-41E8-8C54-80D998B1E166}"/>
              </a:ext>
            </a:extLst>
          </p:cNvPr>
          <p:cNvSpPr/>
          <p:nvPr/>
        </p:nvSpPr>
        <p:spPr>
          <a:xfrm>
            <a:off x="5825491" y="2547937"/>
            <a:ext cx="247650" cy="247650"/>
          </a:xfrm>
          <a:prstGeom prst="ellipse">
            <a:avLst/>
          </a:prstGeom>
          <a:gradFill flip="none" rotWithShape="1">
            <a:gsLst>
              <a:gs pos="0">
                <a:srgbClr val="FF3300"/>
              </a:gs>
              <a:gs pos="44000">
                <a:srgbClr val="E28700"/>
              </a:gs>
              <a:gs pos="80000">
                <a:srgbClr val="FF9900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F1E2532-4226-4A9C-A7DE-167785110980}"/>
              </a:ext>
            </a:extLst>
          </p:cNvPr>
          <p:cNvSpPr/>
          <p:nvPr/>
        </p:nvSpPr>
        <p:spPr>
          <a:xfrm>
            <a:off x="6141720" y="5548312"/>
            <a:ext cx="247650" cy="247650"/>
          </a:xfrm>
          <a:prstGeom prst="ellipse">
            <a:avLst/>
          </a:prstGeom>
          <a:gradFill flip="none" rotWithShape="1">
            <a:gsLst>
              <a:gs pos="14000">
                <a:srgbClr val="C40000"/>
              </a:gs>
              <a:gs pos="46000">
                <a:srgbClr val="FF0000"/>
              </a:gs>
              <a:gs pos="80000">
                <a:srgbClr val="FF8181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40B305-A423-4E3C-AAD5-26BD0818C38D}"/>
              </a:ext>
            </a:extLst>
          </p:cNvPr>
          <p:cNvSpPr/>
          <p:nvPr/>
        </p:nvSpPr>
        <p:spPr>
          <a:xfrm>
            <a:off x="5825491" y="5548312"/>
            <a:ext cx="247650" cy="247650"/>
          </a:xfrm>
          <a:prstGeom prst="ellipse">
            <a:avLst/>
          </a:prstGeom>
          <a:gradFill flip="none" rotWithShape="1">
            <a:gsLst>
              <a:gs pos="0">
                <a:srgbClr val="05FF82"/>
              </a:gs>
              <a:gs pos="14000">
                <a:srgbClr val="00CC66">
                  <a:lumMod val="98000"/>
                  <a:lumOff val="2000"/>
                </a:srgbClr>
              </a:gs>
              <a:gs pos="51000">
                <a:srgbClr val="006699"/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7A40A9-1381-48BD-AECC-501CFE93B2B8}"/>
              </a:ext>
            </a:extLst>
          </p:cNvPr>
          <p:cNvSpPr/>
          <p:nvPr/>
        </p:nvSpPr>
        <p:spPr>
          <a:xfrm>
            <a:off x="4471987" y="4048125"/>
            <a:ext cx="247650" cy="247650"/>
          </a:xfrm>
          <a:prstGeom prst="ellipse">
            <a:avLst/>
          </a:prstGeom>
          <a:gradFill flip="none" rotWithShape="1">
            <a:gsLst>
              <a:gs pos="28000">
                <a:srgbClr val="C6187B"/>
              </a:gs>
              <a:gs pos="0">
                <a:srgbClr val="8A0C6F"/>
              </a:gs>
              <a:gs pos="65000">
                <a:srgbClr val="DF13B3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AE69E3-DB4E-4F01-BF1A-89CEF72C353A}"/>
              </a:ext>
            </a:extLst>
          </p:cNvPr>
          <p:cNvSpPr/>
          <p:nvPr/>
        </p:nvSpPr>
        <p:spPr>
          <a:xfrm>
            <a:off x="7475854" y="4048125"/>
            <a:ext cx="247650" cy="247650"/>
          </a:xfrm>
          <a:prstGeom prst="ellipse">
            <a:avLst/>
          </a:prstGeom>
          <a:gradFill flip="none" rotWithShape="1">
            <a:gsLst>
              <a:gs pos="14000">
                <a:srgbClr val="00467A"/>
              </a:gs>
              <a:gs pos="54000">
                <a:srgbClr val="0062AC"/>
              </a:gs>
              <a:gs pos="80000">
                <a:srgbClr val="0081E2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Green">
            <a:extLst>
              <a:ext uri="{FF2B5EF4-FFF2-40B4-BE49-F238E27FC236}">
                <a16:creationId xmlns:a16="http://schemas.microsoft.com/office/drawing/2014/main" id="{56A252B9-B67C-484F-BB09-E4E166AC97DB}"/>
              </a:ext>
            </a:extLst>
          </p:cNvPr>
          <p:cNvSpPr/>
          <p:nvPr/>
        </p:nvSpPr>
        <p:spPr>
          <a:xfrm>
            <a:off x="7092109" y="1079507"/>
            <a:ext cx="174549" cy="174549"/>
          </a:xfrm>
          <a:prstGeom prst="ellipse">
            <a:avLst/>
          </a:prstGeom>
          <a:gradFill flip="none" rotWithShape="1">
            <a:gsLst>
              <a:gs pos="32000">
                <a:srgbClr val="05FF82"/>
              </a:gs>
              <a:gs pos="100000">
                <a:srgbClr val="00CC66">
                  <a:lumMod val="98000"/>
                  <a:lumOff val="2000"/>
                </a:srgbClr>
              </a:gs>
              <a:gs pos="19000">
                <a:srgbClr val="006699"/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range">
            <a:extLst>
              <a:ext uri="{FF2B5EF4-FFF2-40B4-BE49-F238E27FC236}">
                <a16:creationId xmlns:a16="http://schemas.microsoft.com/office/drawing/2014/main" id="{7695DD17-6BA6-4EFF-9995-3504F7C58F81}"/>
              </a:ext>
            </a:extLst>
          </p:cNvPr>
          <p:cNvSpPr/>
          <p:nvPr/>
        </p:nvSpPr>
        <p:spPr>
          <a:xfrm>
            <a:off x="5170747" y="1079507"/>
            <a:ext cx="174549" cy="174549"/>
          </a:xfrm>
          <a:prstGeom prst="ellipse">
            <a:avLst/>
          </a:prstGeom>
          <a:gradFill flip="none" rotWithShape="1">
            <a:gsLst>
              <a:gs pos="0">
                <a:srgbClr val="FF3300"/>
              </a:gs>
              <a:gs pos="44000">
                <a:srgbClr val="E28700"/>
              </a:gs>
              <a:gs pos="80000">
                <a:srgbClr val="FF9900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Red">
            <a:extLst>
              <a:ext uri="{FF2B5EF4-FFF2-40B4-BE49-F238E27FC236}">
                <a16:creationId xmlns:a16="http://schemas.microsoft.com/office/drawing/2014/main" id="{BEC3EEFD-1E96-482F-9CCA-0C0798ABD85D}"/>
              </a:ext>
            </a:extLst>
          </p:cNvPr>
          <p:cNvSpPr/>
          <p:nvPr/>
        </p:nvSpPr>
        <p:spPr>
          <a:xfrm>
            <a:off x="6323563" y="1079507"/>
            <a:ext cx="174549" cy="174549"/>
          </a:xfrm>
          <a:prstGeom prst="ellipse">
            <a:avLst/>
          </a:prstGeom>
          <a:gradFill flip="none" rotWithShape="1">
            <a:gsLst>
              <a:gs pos="14000">
                <a:srgbClr val="C40000"/>
              </a:gs>
              <a:gs pos="46000">
                <a:srgbClr val="FF0000"/>
              </a:gs>
              <a:gs pos="80000">
                <a:srgbClr val="FF8181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dark green">
            <a:extLst>
              <a:ext uri="{FF2B5EF4-FFF2-40B4-BE49-F238E27FC236}">
                <a16:creationId xmlns:a16="http://schemas.microsoft.com/office/drawing/2014/main" id="{BDCB59C8-85AD-471D-8ADD-B40D6CD90602}"/>
              </a:ext>
            </a:extLst>
          </p:cNvPr>
          <p:cNvSpPr/>
          <p:nvPr/>
        </p:nvSpPr>
        <p:spPr>
          <a:xfrm>
            <a:off x="5939291" y="1079507"/>
            <a:ext cx="174549" cy="174549"/>
          </a:xfrm>
          <a:prstGeom prst="ellipse">
            <a:avLst/>
          </a:prstGeom>
          <a:gradFill flip="none" rotWithShape="1">
            <a:gsLst>
              <a:gs pos="0">
                <a:srgbClr val="05FF82"/>
              </a:gs>
              <a:gs pos="14000">
                <a:srgbClr val="00CC66">
                  <a:lumMod val="98000"/>
                  <a:lumOff val="2000"/>
                </a:srgbClr>
              </a:gs>
              <a:gs pos="51000">
                <a:srgbClr val="006699"/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Pink">
            <a:extLst>
              <a:ext uri="{FF2B5EF4-FFF2-40B4-BE49-F238E27FC236}">
                <a16:creationId xmlns:a16="http://schemas.microsoft.com/office/drawing/2014/main" id="{DABC62AB-314A-4683-9C59-A15C8A3EF1CB}"/>
              </a:ext>
            </a:extLst>
          </p:cNvPr>
          <p:cNvSpPr/>
          <p:nvPr/>
        </p:nvSpPr>
        <p:spPr>
          <a:xfrm>
            <a:off x="5555019" y="1079507"/>
            <a:ext cx="174549" cy="174549"/>
          </a:xfrm>
          <a:prstGeom prst="ellipse">
            <a:avLst/>
          </a:prstGeom>
          <a:gradFill flip="none" rotWithShape="1">
            <a:gsLst>
              <a:gs pos="28000">
                <a:srgbClr val="C6187B"/>
              </a:gs>
              <a:gs pos="0">
                <a:srgbClr val="8A0C6F"/>
              </a:gs>
              <a:gs pos="65000">
                <a:srgbClr val="DF13B3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Blue">
            <a:extLst>
              <a:ext uri="{FF2B5EF4-FFF2-40B4-BE49-F238E27FC236}">
                <a16:creationId xmlns:a16="http://schemas.microsoft.com/office/drawing/2014/main" id="{1FC18020-6662-49E0-8FAA-2E0CE4052C0D}"/>
              </a:ext>
            </a:extLst>
          </p:cNvPr>
          <p:cNvSpPr/>
          <p:nvPr/>
        </p:nvSpPr>
        <p:spPr>
          <a:xfrm>
            <a:off x="6707835" y="1079507"/>
            <a:ext cx="174549" cy="174549"/>
          </a:xfrm>
          <a:prstGeom prst="ellipse">
            <a:avLst/>
          </a:prstGeom>
          <a:gradFill flip="none" rotWithShape="1">
            <a:gsLst>
              <a:gs pos="14000">
                <a:srgbClr val="00467A"/>
              </a:gs>
              <a:gs pos="54000">
                <a:srgbClr val="0062AC"/>
              </a:gs>
              <a:gs pos="80000">
                <a:srgbClr val="0081E2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1B26807-019E-459D-B8C7-CCCB8499490B}"/>
              </a:ext>
            </a:extLst>
          </p:cNvPr>
          <p:cNvGrpSpPr/>
          <p:nvPr/>
        </p:nvGrpSpPr>
        <p:grpSpPr>
          <a:xfrm>
            <a:off x="1927618" y="1732536"/>
            <a:ext cx="3894775" cy="1501201"/>
            <a:chOff x="1927618" y="1732536"/>
            <a:chExt cx="3894775" cy="150120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B21B115B-3CD4-4841-B036-E853E1F30DF9}"/>
                </a:ext>
              </a:extLst>
            </p:cNvPr>
            <p:cNvGrpSpPr/>
            <p:nvPr/>
          </p:nvGrpSpPr>
          <p:grpSpPr>
            <a:xfrm>
              <a:off x="2045042" y="2185988"/>
              <a:ext cx="1910705" cy="968931"/>
              <a:chOff x="2045042" y="1443038"/>
              <a:chExt cx="1910705" cy="968931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004CE47-8A98-4BDE-8328-2AE0CCB39713}"/>
                  </a:ext>
                </a:extLst>
              </p:cNvPr>
              <p:cNvSpPr txBox="1"/>
              <p:nvPr/>
            </p:nvSpPr>
            <p:spPr>
              <a:xfrm>
                <a:off x="2107496" y="1443038"/>
                <a:ext cx="18482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E57F00"/>
                    </a:solidFill>
                    <a:latin typeface="Century Gothic" panose="020B0502020202020204" pitchFamily="34" charset="0"/>
                  </a:rPr>
                  <a:t>CONTENT HEAD 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42D1161-9FB9-464D-BDFD-3CD698EA4550}"/>
                  </a:ext>
                </a:extLst>
              </p:cNvPr>
              <p:cNvSpPr txBox="1"/>
              <p:nvPr/>
            </p:nvSpPr>
            <p:spPr>
              <a:xfrm>
                <a:off x="2045042" y="1673305"/>
                <a:ext cx="177733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w Cen MT" panose="020B0602020104020603" pitchFamily="34" charset="0"/>
                  </a:rPr>
                  <a:t>Add your text here to describe your content using our font </a:t>
                </a: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A69A2B0A-667F-44F3-8B82-498F9FE738A2}"/>
                </a:ext>
              </a:extLst>
            </p:cNvPr>
            <p:cNvGrpSpPr/>
            <p:nvPr/>
          </p:nvGrpSpPr>
          <p:grpSpPr>
            <a:xfrm>
              <a:off x="1927618" y="1732536"/>
              <a:ext cx="3894775" cy="1501201"/>
              <a:chOff x="1927618" y="1732536"/>
              <a:chExt cx="3894775" cy="1501201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FDAAF1D-B642-44E4-8224-18A63C205C5A}"/>
                  </a:ext>
                </a:extLst>
              </p:cNvPr>
              <p:cNvSpPr txBox="1"/>
              <p:nvPr/>
            </p:nvSpPr>
            <p:spPr>
              <a:xfrm>
                <a:off x="4085869" y="1732536"/>
                <a:ext cx="7722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2015</a:t>
                </a:r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52E35947-9DFE-486E-8E4B-7E9A3C345797}"/>
                  </a:ext>
                </a:extLst>
              </p:cNvPr>
              <p:cNvGrpSpPr/>
              <p:nvPr/>
            </p:nvGrpSpPr>
            <p:grpSpPr>
              <a:xfrm>
                <a:off x="1927618" y="2166937"/>
                <a:ext cx="3894775" cy="1066800"/>
                <a:chOff x="1927618" y="2166937"/>
                <a:chExt cx="3894775" cy="1066800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ACD7696E-1ED0-4FAC-B99F-F306A8D3D22E}"/>
                    </a:ext>
                  </a:extLst>
                </p:cNvPr>
                <p:cNvGrpSpPr/>
                <p:nvPr/>
              </p:nvGrpSpPr>
              <p:grpSpPr>
                <a:xfrm flipH="1">
                  <a:off x="1927618" y="2166937"/>
                  <a:ext cx="3894775" cy="1066800"/>
                  <a:chOff x="6389370" y="1414462"/>
                  <a:chExt cx="3894775" cy="1066800"/>
                </a:xfrm>
              </p:grpSpPr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98CDFD31-2C7C-4F5F-BC93-37C3486810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02882" y="1423987"/>
                    <a:ext cx="2481263" cy="0"/>
                  </a:xfrm>
                  <a:prstGeom prst="line">
                    <a:avLst/>
                  </a:prstGeom>
                  <a:ln w="28575">
                    <a:gradFill>
                      <a:gsLst>
                        <a:gs pos="19000">
                          <a:srgbClr val="FF0000"/>
                        </a:gs>
                        <a:gs pos="57000">
                          <a:srgbClr val="FFC000"/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93ADAFD9-E86A-4CBD-96A7-CF77F45078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02882" y="2471737"/>
                    <a:ext cx="2481263" cy="0"/>
                  </a:xfrm>
                  <a:prstGeom prst="line">
                    <a:avLst/>
                  </a:prstGeom>
                  <a:ln w="28575">
                    <a:gradFill>
                      <a:gsLst>
                        <a:gs pos="19000">
                          <a:srgbClr val="FF0000"/>
                        </a:gs>
                        <a:gs pos="57000">
                          <a:srgbClr val="FFC000"/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Circle: Hollow 44">
                    <a:extLst>
                      <a:ext uri="{FF2B5EF4-FFF2-40B4-BE49-F238E27FC236}">
                        <a16:creationId xmlns:a16="http://schemas.microsoft.com/office/drawing/2014/main" id="{65691938-8A4C-4EA5-A434-2D615CC92636}"/>
                      </a:ext>
                    </a:extLst>
                  </p:cNvPr>
                  <p:cNvSpPr/>
                  <p:nvPr/>
                </p:nvSpPr>
                <p:spPr>
                  <a:xfrm>
                    <a:off x="7302820" y="1414462"/>
                    <a:ext cx="1066800" cy="1066800"/>
                  </a:xfrm>
                  <a:prstGeom prst="donut">
                    <a:avLst>
                      <a:gd name="adj" fmla="val 15464"/>
                    </a:avLst>
                  </a:prstGeom>
                  <a:gradFill flip="none" rotWithShape="1">
                    <a:gsLst>
                      <a:gs pos="0">
                        <a:srgbClr val="FF3300"/>
                      </a:gs>
                      <a:gs pos="44000">
                        <a:srgbClr val="E28700"/>
                      </a:gs>
                      <a:gs pos="80000">
                        <a:srgbClr val="FF9900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89D628FE-9D4E-4A98-AA5F-DFBC6F6269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89370" y="1928812"/>
                    <a:ext cx="914400" cy="0"/>
                  </a:xfrm>
                  <a:prstGeom prst="line">
                    <a:avLst/>
                  </a:prstGeom>
                  <a:ln w="28575">
                    <a:gradFill>
                      <a:gsLst>
                        <a:gs pos="19000">
                          <a:srgbClr val="FF0000"/>
                        </a:gs>
                        <a:gs pos="57000">
                          <a:srgbClr val="FFC000"/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3FA64F40-4410-45D1-AEAD-B430E254847C}"/>
                    </a:ext>
                  </a:extLst>
                </p:cNvPr>
                <p:cNvSpPr txBox="1"/>
                <p:nvPr/>
              </p:nvSpPr>
              <p:spPr>
                <a:xfrm>
                  <a:off x="4037439" y="2361842"/>
                  <a:ext cx="820666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b="1" dirty="0">
                      <a:ln>
                        <a:gradFill>
                          <a:gsLst>
                            <a:gs pos="0">
                              <a:schemeClr val="accent1">
                                <a:lumMod val="5000"/>
                                <a:lumOff val="95000"/>
                              </a:schemeClr>
                            </a:gs>
                            <a:gs pos="74000">
                              <a:schemeClr val="accent1">
                                <a:lumMod val="45000"/>
                                <a:lumOff val="55000"/>
                              </a:schemeClr>
                            </a:gs>
                            <a:gs pos="83000">
                              <a:schemeClr val="accent1">
                                <a:lumMod val="45000"/>
                                <a:lumOff val="55000"/>
                              </a:schemeClr>
                            </a:gs>
                            <a:gs pos="100000">
                              <a:schemeClr val="accent1">
                                <a:lumMod val="30000"/>
                                <a:lumOff val="70000"/>
                              </a:schemeClr>
                            </a:gs>
                          </a:gsLst>
                          <a:lin ang="5400000" scaled="1"/>
                        </a:gradFill>
                      </a:ln>
                      <a:gradFill>
                        <a:gsLst>
                          <a:gs pos="25000">
                            <a:srgbClr val="FFC000"/>
                          </a:gs>
                          <a:gs pos="75000">
                            <a:srgbClr val="FF3300"/>
                          </a:gs>
                        </a:gsLst>
                        <a:lin ang="5400000" scaled="1"/>
                      </a:gradFill>
                      <a:latin typeface="Britannic Bold" panose="020B0903060703020204" pitchFamily="34" charset="0"/>
                    </a:rPr>
                    <a:t>01</a:t>
                  </a:r>
                </a:p>
              </p:txBody>
            </p:sp>
          </p:grp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7E70A6B-6390-45AA-819D-7EF5B8CAB483}"/>
              </a:ext>
            </a:extLst>
          </p:cNvPr>
          <p:cNvGrpSpPr/>
          <p:nvPr/>
        </p:nvGrpSpPr>
        <p:grpSpPr>
          <a:xfrm>
            <a:off x="597448" y="3230464"/>
            <a:ext cx="3894775" cy="1484411"/>
            <a:chOff x="597448" y="3230464"/>
            <a:chExt cx="3894775" cy="1484411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2D2DE2A-08AE-4F45-B2CA-103E89F78633}"/>
                </a:ext>
              </a:extLst>
            </p:cNvPr>
            <p:cNvGrpSpPr/>
            <p:nvPr/>
          </p:nvGrpSpPr>
          <p:grpSpPr>
            <a:xfrm>
              <a:off x="842907" y="3676650"/>
              <a:ext cx="1910705" cy="968931"/>
              <a:chOff x="2045042" y="1443038"/>
              <a:chExt cx="1910705" cy="968931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D9FD2AC-3447-470E-B675-6E94AD0876B7}"/>
                  </a:ext>
                </a:extLst>
              </p:cNvPr>
              <p:cNvSpPr txBox="1"/>
              <p:nvPr/>
            </p:nvSpPr>
            <p:spPr>
              <a:xfrm>
                <a:off x="2045042" y="1443038"/>
                <a:ext cx="191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BB1679"/>
                    </a:solidFill>
                    <a:latin typeface="Century Gothic" panose="020B0502020202020204" pitchFamily="34" charset="0"/>
                  </a:rPr>
                  <a:t>CONTENT HEAD 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F8A4143-8C5C-47E4-9FB2-B61F299F548B}"/>
                  </a:ext>
                </a:extLst>
              </p:cNvPr>
              <p:cNvSpPr txBox="1"/>
              <p:nvPr/>
            </p:nvSpPr>
            <p:spPr>
              <a:xfrm>
                <a:off x="2045042" y="1673305"/>
                <a:ext cx="177733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w Cen MT" panose="020B0602020104020603" pitchFamily="34" charset="0"/>
                  </a:rPr>
                  <a:t>Add your text here to describe your content using our font </a:t>
                </a:r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67D9B542-0089-48B4-BD8F-00CC6BB30EFF}"/>
                </a:ext>
              </a:extLst>
            </p:cNvPr>
            <p:cNvGrpSpPr/>
            <p:nvPr/>
          </p:nvGrpSpPr>
          <p:grpSpPr>
            <a:xfrm>
              <a:off x="597448" y="3230464"/>
              <a:ext cx="3894775" cy="1484411"/>
              <a:chOff x="597448" y="3230464"/>
              <a:chExt cx="3894775" cy="1484411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A5ACBF2-769A-40B7-BE50-CE04B8076092}"/>
                  </a:ext>
                </a:extLst>
              </p:cNvPr>
              <p:cNvGrpSpPr/>
              <p:nvPr/>
            </p:nvGrpSpPr>
            <p:grpSpPr>
              <a:xfrm flipH="1">
                <a:off x="597448" y="3648075"/>
                <a:ext cx="3894775" cy="1066800"/>
                <a:chOff x="6389370" y="1414462"/>
                <a:chExt cx="3894775" cy="1066800"/>
              </a:xfrm>
            </p:grpSpPr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4460C9BA-57E9-44CC-9CBE-595F7367F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142398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DF13B3"/>
                      </a:gs>
                      <a:gs pos="57000">
                        <a:srgbClr val="BF177A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770F8AB1-CFB7-42F1-AFA7-30F3300502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247173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DF13B3"/>
                      </a:gs>
                      <a:gs pos="53000">
                        <a:srgbClr val="980F72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Circle: Hollow 49">
                  <a:extLst>
                    <a:ext uri="{FF2B5EF4-FFF2-40B4-BE49-F238E27FC236}">
                      <a16:creationId xmlns:a16="http://schemas.microsoft.com/office/drawing/2014/main" id="{949899D8-242E-4627-A7D4-622269C823D5}"/>
                    </a:ext>
                  </a:extLst>
                </p:cNvPr>
                <p:cNvSpPr/>
                <p:nvPr/>
              </p:nvSpPr>
              <p:spPr>
                <a:xfrm>
                  <a:off x="7302820" y="1414462"/>
                  <a:ext cx="1066800" cy="1066800"/>
                </a:xfrm>
                <a:prstGeom prst="donut">
                  <a:avLst>
                    <a:gd name="adj" fmla="val 15464"/>
                  </a:avLst>
                </a:prstGeom>
                <a:gradFill flip="none" rotWithShape="1">
                  <a:gsLst>
                    <a:gs pos="28000">
                      <a:srgbClr val="C6187B"/>
                    </a:gs>
                    <a:gs pos="0">
                      <a:srgbClr val="8A0C6F"/>
                    </a:gs>
                    <a:gs pos="65000">
                      <a:srgbClr val="DF13B3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59EB6DF3-8EDE-42FE-A685-B9B357D28C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9370" y="1928812"/>
                  <a:ext cx="914400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DF13B3"/>
                      </a:gs>
                      <a:gs pos="53000">
                        <a:srgbClr val="980F72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81D6BF8-4BDF-4244-BA19-06BFA855BA01}"/>
                  </a:ext>
                </a:extLst>
              </p:cNvPr>
              <p:cNvSpPr txBox="1"/>
              <p:nvPr/>
            </p:nvSpPr>
            <p:spPr>
              <a:xfrm>
                <a:off x="2687235" y="3230464"/>
                <a:ext cx="7722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2016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4D1D7F5-7784-4D2F-AEDC-DAE3BAB5EBBD}"/>
                  </a:ext>
                </a:extLst>
              </p:cNvPr>
              <p:cNvSpPr txBox="1"/>
              <p:nvPr/>
            </p:nvSpPr>
            <p:spPr>
              <a:xfrm>
                <a:off x="2722837" y="3807024"/>
                <a:ext cx="7235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9C1073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4A4FB05-0C05-4E5F-999B-36B564746C94}"/>
              </a:ext>
            </a:extLst>
          </p:cNvPr>
          <p:cNvGrpSpPr/>
          <p:nvPr/>
        </p:nvGrpSpPr>
        <p:grpSpPr>
          <a:xfrm>
            <a:off x="1951276" y="4800600"/>
            <a:ext cx="3894775" cy="1414463"/>
            <a:chOff x="1951276" y="4800600"/>
            <a:chExt cx="3894775" cy="1414463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6C796DE-7AAE-45E2-9EBB-F1868A6425DB}"/>
                </a:ext>
              </a:extLst>
            </p:cNvPr>
            <p:cNvGrpSpPr/>
            <p:nvPr/>
          </p:nvGrpSpPr>
          <p:grpSpPr>
            <a:xfrm>
              <a:off x="2107496" y="5196721"/>
              <a:ext cx="1910705" cy="968931"/>
              <a:chOff x="2045042" y="1443038"/>
              <a:chExt cx="1910705" cy="968931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ADD7F7F-A1ED-4939-B91B-F86AA956E76E}"/>
                  </a:ext>
                </a:extLst>
              </p:cNvPr>
              <p:cNvSpPr txBox="1"/>
              <p:nvPr/>
            </p:nvSpPr>
            <p:spPr>
              <a:xfrm>
                <a:off x="2087711" y="1443038"/>
                <a:ext cx="18680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6666"/>
                    </a:solidFill>
                    <a:latin typeface="Century Gothic" panose="020B0502020202020204" pitchFamily="34" charset="0"/>
                  </a:rPr>
                  <a:t>CONTENT HEAD 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AB33E45-8A51-4ED3-A743-942C95AE3DC4}"/>
                  </a:ext>
                </a:extLst>
              </p:cNvPr>
              <p:cNvSpPr txBox="1"/>
              <p:nvPr/>
            </p:nvSpPr>
            <p:spPr>
              <a:xfrm>
                <a:off x="2045042" y="1673305"/>
                <a:ext cx="177733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w Cen MT" panose="020B0602020104020603" pitchFamily="34" charset="0"/>
                  </a:rPr>
                  <a:t>Add your text here to describe your content using our font 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CC4E4BD1-DCC9-42D0-A2A0-6638CD648725}"/>
                </a:ext>
              </a:extLst>
            </p:cNvPr>
            <p:cNvGrpSpPr/>
            <p:nvPr/>
          </p:nvGrpSpPr>
          <p:grpSpPr>
            <a:xfrm>
              <a:off x="1951276" y="4800600"/>
              <a:ext cx="3894775" cy="1414463"/>
              <a:chOff x="1951276" y="4800600"/>
              <a:chExt cx="3894775" cy="1414463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4A570A8A-5E60-4954-96F9-9A75FAC3CC6E}"/>
                  </a:ext>
                </a:extLst>
              </p:cNvPr>
              <p:cNvGrpSpPr/>
              <p:nvPr/>
            </p:nvGrpSpPr>
            <p:grpSpPr>
              <a:xfrm flipH="1">
                <a:off x="1951276" y="5148263"/>
                <a:ext cx="3894775" cy="1066800"/>
                <a:chOff x="6389370" y="1414462"/>
                <a:chExt cx="3894775" cy="1066800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3FF9991E-7CC7-482F-9B0A-B206DC98F0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142398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C3A4"/>
                      </a:gs>
                      <a:gs pos="57000">
                        <a:srgbClr val="006666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B4F81096-AD79-4B8B-B93F-72BF47A274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247173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B59B"/>
                      </a:gs>
                      <a:gs pos="57000">
                        <a:srgbClr val="006666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Circle: Hollow 54">
                  <a:extLst>
                    <a:ext uri="{FF2B5EF4-FFF2-40B4-BE49-F238E27FC236}">
                      <a16:creationId xmlns:a16="http://schemas.microsoft.com/office/drawing/2014/main" id="{FAEAE81A-2AFC-4F2E-AF02-C756E930075D}"/>
                    </a:ext>
                  </a:extLst>
                </p:cNvPr>
                <p:cNvSpPr/>
                <p:nvPr/>
              </p:nvSpPr>
              <p:spPr>
                <a:xfrm>
                  <a:off x="7302820" y="1414462"/>
                  <a:ext cx="1066800" cy="1066800"/>
                </a:xfrm>
                <a:prstGeom prst="donut">
                  <a:avLst>
                    <a:gd name="adj" fmla="val 15464"/>
                  </a:avLst>
                </a:prstGeom>
                <a:gradFill flip="none" rotWithShape="1">
                  <a:gsLst>
                    <a:gs pos="14000">
                      <a:srgbClr val="006666"/>
                    </a:gs>
                    <a:gs pos="75000">
                      <a:srgbClr val="00D0AD"/>
                    </a:gs>
                    <a:gs pos="42000">
                      <a:srgbClr val="006666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F4FAAF64-6410-4DF7-8D21-336C6A50FE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9370" y="1928812"/>
                  <a:ext cx="914400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70C0"/>
                      </a:gs>
                      <a:gs pos="57000">
                        <a:srgbClr val="00964B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BB5F5EF-BC9D-4159-B38E-286154F37153}"/>
                  </a:ext>
                </a:extLst>
              </p:cNvPr>
              <p:cNvSpPr txBox="1"/>
              <p:nvPr/>
            </p:nvSpPr>
            <p:spPr>
              <a:xfrm>
                <a:off x="4046421" y="4800600"/>
                <a:ext cx="7722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2017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70321112-F398-45B6-B78A-35E27DAE03DD}"/>
                  </a:ext>
                </a:extLst>
              </p:cNvPr>
              <p:cNvSpPr txBox="1"/>
              <p:nvPr/>
            </p:nvSpPr>
            <p:spPr>
              <a:xfrm>
                <a:off x="4068915" y="5348971"/>
                <a:ext cx="7235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006666"/>
                    </a:solidFill>
                    <a:latin typeface="Century Gothic" panose="020B0502020202020204" pitchFamily="34" charset="0"/>
                  </a:rPr>
                  <a:t>03</a:t>
                </a:r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3A3CDA8-A316-4233-BD92-24E53078AF33}"/>
              </a:ext>
            </a:extLst>
          </p:cNvPr>
          <p:cNvGrpSpPr/>
          <p:nvPr/>
        </p:nvGrpSpPr>
        <p:grpSpPr>
          <a:xfrm>
            <a:off x="6389370" y="4774169"/>
            <a:ext cx="3894775" cy="1431369"/>
            <a:chOff x="6389370" y="4774169"/>
            <a:chExt cx="3894775" cy="1431369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FAA98942-0598-4782-9742-742C20F6C92B}"/>
                </a:ext>
              </a:extLst>
            </p:cNvPr>
            <p:cNvGrpSpPr/>
            <p:nvPr/>
          </p:nvGrpSpPr>
          <p:grpSpPr>
            <a:xfrm>
              <a:off x="8369620" y="5206721"/>
              <a:ext cx="1910705" cy="968931"/>
              <a:chOff x="2045042" y="1443038"/>
              <a:chExt cx="1910705" cy="968931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0C32065-D6FB-47CC-985A-4DBEB6AA2C43}"/>
                  </a:ext>
                </a:extLst>
              </p:cNvPr>
              <p:cNvSpPr txBox="1"/>
              <p:nvPr/>
            </p:nvSpPr>
            <p:spPr>
              <a:xfrm>
                <a:off x="2045042" y="1443038"/>
                <a:ext cx="191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C40000"/>
                    </a:solidFill>
                    <a:latin typeface="Century Gothic" panose="020B0502020202020204" pitchFamily="34" charset="0"/>
                  </a:rPr>
                  <a:t>CONTENT HEAD 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A871F24-1711-43A2-AEAF-8DD3B95B7FF5}"/>
                  </a:ext>
                </a:extLst>
              </p:cNvPr>
              <p:cNvSpPr txBox="1"/>
              <p:nvPr/>
            </p:nvSpPr>
            <p:spPr>
              <a:xfrm>
                <a:off x="2045042" y="1673305"/>
                <a:ext cx="177733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w Cen MT" panose="020B0602020104020603" pitchFamily="34" charset="0"/>
                  </a:rPr>
                  <a:t>Add your text here to describe your content using our font </a:t>
                </a:r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A6399C13-F7EE-4014-BA58-1FF87E1CA4FD}"/>
                </a:ext>
              </a:extLst>
            </p:cNvPr>
            <p:cNvGrpSpPr/>
            <p:nvPr/>
          </p:nvGrpSpPr>
          <p:grpSpPr>
            <a:xfrm>
              <a:off x="6389370" y="4774169"/>
              <a:ext cx="3894775" cy="1431369"/>
              <a:chOff x="6389370" y="4774169"/>
              <a:chExt cx="3894775" cy="1431369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7D37B168-254B-4A68-8E0D-01130759C1E5}"/>
                  </a:ext>
                </a:extLst>
              </p:cNvPr>
              <p:cNvGrpSpPr/>
              <p:nvPr/>
            </p:nvGrpSpPr>
            <p:grpSpPr>
              <a:xfrm>
                <a:off x="6389370" y="5138738"/>
                <a:ext cx="3894775" cy="1066800"/>
                <a:chOff x="6389370" y="1414462"/>
                <a:chExt cx="3894775" cy="1066800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D48DA932-9E97-4643-AD9F-D85D2D6EDC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142398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FF8181"/>
                      </a:gs>
                      <a:gs pos="57000">
                        <a:srgbClr val="C40000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63528957-A5B9-45BF-B7DA-5A9E0EBB9C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247173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FF8181"/>
                      </a:gs>
                      <a:gs pos="57000">
                        <a:srgbClr val="C40000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Circle: Hollow 39">
                  <a:extLst>
                    <a:ext uri="{FF2B5EF4-FFF2-40B4-BE49-F238E27FC236}">
                      <a16:creationId xmlns:a16="http://schemas.microsoft.com/office/drawing/2014/main" id="{F06E9BC3-AF65-44A1-95EC-30DE7E450964}"/>
                    </a:ext>
                  </a:extLst>
                </p:cNvPr>
                <p:cNvSpPr/>
                <p:nvPr/>
              </p:nvSpPr>
              <p:spPr>
                <a:xfrm>
                  <a:off x="7302820" y="1414462"/>
                  <a:ext cx="1066800" cy="1066800"/>
                </a:xfrm>
                <a:prstGeom prst="donut">
                  <a:avLst>
                    <a:gd name="adj" fmla="val 15464"/>
                  </a:avLst>
                </a:prstGeom>
                <a:gradFill flip="none" rotWithShape="1">
                  <a:gsLst>
                    <a:gs pos="14000">
                      <a:srgbClr val="C40000"/>
                    </a:gs>
                    <a:gs pos="46000">
                      <a:srgbClr val="FF0000"/>
                    </a:gs>
                    <a:gs pos="80000">
                      <a:srgbClr val="FF8181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31F39C98-9480-4693-B62E-6AA6F9CB4F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9370" y="1928812"/>
                  <a:ext cx="914400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FF8181"/>
                      </a:gs>
                      <a:gs pos="57000">
                        <a:srgbClr val="C40000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60A5A37-28FF-470C-8E43-BB2AEBA058D4}"/>
                  </a:ext>
                </a:extLst>
              </p:cNvPr>
              <p:cNvSpPr txBox="1"/>
              <p:nvPr/>
            </p:nvSpPr>
            <p:spPr>
              <a:xfrm>
                <a:off x="7450102" y="4774169"/>
                <a:ext cx="7722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2018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63C7D11-E26E-42AC-8086-D7B1A13974BB}"/>
                  </a:ext>
                </a:extLst>
              </p:cNvPr>
              <p:cNvSpPr txBox="1"/>
              <p:nvPr/>
            </p:nvSpPr>
            <p:spPr>
              <a:xfrm>
                <a:off x="7497674" y="5348107"/>
                <a:ext cx="7235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C40000"/>
                    </a:solidFill>
                    <a:latin typeface="Century Gothic" panose="020B0502020202020204" pitchFamily="34" charset="0"/>
                  </a:rPr>
                  <a:t>04</a:t>
                </a:r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40F9A46-5F1D-4244-9FDC-67734EE355F6}"/>
              </a:ext>
            </a:extLst>
          </p:cNvPr>
          <p:cNvGrpSpPr/>
          <p:nvPr/>
        </p:nvGrpSpPr>
        <p:grpSpPr>
          <a:xfrm>
            <a:off x="7721919" y="3220938"/>
            <a:ext cx="3894775" cy="1484412"/>
            <a:chOff x="7721919" y="3220938"/>
            <a:chExt cx="3894775" cy="1484412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A6F0539-5542-4D59-9F63-AF34A9557569}"/>
                </a:ext>
              </a:extLst>
            </p:cNvPr>
            <p:cNvGrpSpPr/>
            <p:nvPr/>
          </p:nvGrpSpPr>
          <p:grpSpPr>
            <a:xfrm>
              <a:off x="9675501" y="3722131"/>
              <a:ext cx="1910705" cy="968931"/>
              <a:chOff x="2045042" y="1443038"/>
              <a:chExt cx="1910705" cy="968931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69C1A4C-F885-4E08-BDA6-87F851641AB6}"/>
                  </a:ext>
                </a:extLst>
              </p:cNvPr>
              <p:cNvSpPr txBox="1"/>
              <p:nvPr/>
            </p:nvSpPr>
            <p:spPr>
              <a:xfrm>
                <a:off x="2071710" y="1443038"/>
                <a:ext cx="18840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467A"/>
                    </a:solidFill>
                    <a:latin typeface="Century Gothic" panose="020B0502020202020204" pitchFamily="34" charset="0"/>
                  </a:rPr>
                  <a:t>CONTENT HEAD 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A97CAAFE-DBC1-4DF7-AE9F-913129EF3D0F}"/>
                  </a:ext>
                </a:extLst>
              </p:cNvPr>
              <p:cNvSpPr txBox="1"/>
              <p:nvPr/>
            </p:nvSpPr>
            <p:spPr>
              <a:xfrm>
                <a:off x="2045042" y="1673305"/>
                <a:ext cx="177733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w Cen MT" panose="020B0602020104020603" pitchFamily="34" charset="0"/>
                  </a:rPr>
                  <a:t>Add your text here to describe your content using our font </a:t>
                </a: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76C9A2FF-B761-4F69-963F-949ED8DAC2A6}"/>
                </a:ext>
              </a:extLst>
            </p:cNvPr>
            <p:cNvGrpSpPr/>
            <p:nvPr/>
          </p:nvGrpSpPr>
          <p:grpSpPr>
            <a:xfrm>
              <a:off x="7721919" y="3220938"/>
              <a:ext cx="3894775" cy="1484412"/>
              <a:chOff x="7721919" y="3220938"/>
              <a:chExt cx="3894775" cy="148441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8A9B2C8-0A12-4241-A826-C6B1A23C7459}"/>
                  </a:ext>
                </a:extLst>
              </p:cNvPr>
              <p:cNvGrpSpPr/>
              <p:nvPr/>
            </p:nvGrpSpPr>
            <p:grpSpPr>
              <a:xfrm>
                <a:off x="7721919" y="3638550"/>
                <a:ext cx="3894775" cy="1066800"/>
                <a:chOff x="6389370" y="1414462"/>
                <a:chExt cx="3894775" cy="1066800"/>
              </a:xfrm>
            </p:grpSpPr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6727DF38-E522-411E-8C3C-8FB72D723C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142398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79D3"/>
                      </a:gs>
                      <a:gs pos="57000">
                        <a:srgbClr val="004D86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232BE815-73CF-4DA7-85F9-A4F47CA660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247173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79D3"/>
                      </a:gs>
                      <a:gs pos="57000">
                        <a:srgbClr val="004D86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Circle: Hollow 34">
                  <a:extLst>
                    <a:ext uri="{FF2B5EF4-FFF2-40B4-BE49-F238E27FC236}">
                      <a16:creationId xmlns:a16="http://schemas.microsoft.com/office/drawing/2014/main" id="{9D0A7CD7-8986-4DAD-BE4E-3A4E4D224E51}"/>
                    </a:ext>
                  </a:extLst>
                </p:cNvPr>
                <p:cNvSpPr/>
                <p:nvPr/>
              </p:nvSpPr>
              <p:spPr>
                <a:xfrm>
                  <a:off x="7302820" y="1414462"/>
                  <a:ext cx="1066800" cy="1066800"/>
                </a:xfrm>
                <a:prstGeom prst="donut">
                  <a:avLst>
                    <a:gd name="adj" fmla="val 15464"/>
                  </a:avLst>
                </a:prstGeom>
                <a:gradFill flip="none" rotWithShape="1">
                  <a:gsLst>
                    <a:gs pos="14000">
                      <a:srgbClr val="00467A"/>
                    </a:gs>
                    <a:gs pos="54000">
                      <a:srgbClr val="0062AC"/>
                    </a:gs>
                    <a:gs pos="80000">
                      <a:srgbClr val="0081E2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07E15D48-9DCD-4DD4-8E52-2912A0CE76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9370" y="1928812"/>
                  <a:ext cx="914400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79D3"/>
                      </a:gs>
                      <a:gs pos="57000">
                        <a:srgbClr val="004D86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BB7248E-7471-4AA6-8839-ADE102466771}"/>
                  </a:ext>
                </a:extLst>
              </p:cNvPr>
              <p:cNvSpPr txBox="1"/>
              <p:nvPr/>
            </p:nvSpPr>
            <p:spPr>
              <a:xfrm>
                <a:off x="8657395" y="3220938"/>
                <a:ext cx="7722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2019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3A31C4A-DD30-404F-8D22-5432C3595FC0}"/>
                  </a:ext>
                </a:extLst>
              </p:cNvPr>
              <p:cNvSpPr txBox="1"/>
              <p:nvPr/>
            </p:nvSpPr>
            <p:spPr>
              <a:xfrm>
                <a:off x="8854202" y="3807023"/>
                <a:ext cx="7235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00467A"/>
                    </a:solidFill>
                    <a:latin typeface="Century Gothic" panose="020B0502020202020204" pitchFamily="34" charset="0"/>
                  </a:rPr>
                  <a:t>06</a:t>
                </a: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07F623C-A291-4C26-8FE2-5F8F41F7135A}"/>
              </a:ext>
            </a:extLst>
          </p:cNvPr>
          <p:cNvGrpSpPr/>
          <p:nvPr/>
        </p:nvGrpSpPr>
        <p:grpSpPr>
          <a:xfrm>
            <a:off x="6389370" y="1749981"/>
            <a:ext cx="3931199" cy="1474231"/>
            <a:chOff x="6389370" y="1749981"/>
            <a:chExt cx="3931199" cy="1474231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0315BC86-B6D1-4524-A9DC-4DBFFBEC653C}"/>
                </a:ext>
              </a:extLst>
            </p:cNvPr>
            <p:cNvGrpSpPr/>
            <p:nvPr/>
          </p:nvGrpSpPr>
          <p:grpSpPr>
            <a:xfrm>
              <a:off x="8409864" y="2219325"/>
              <a:ext cx="1910705" cy="968931"/>
              <a:chOff x="2045042" y="1443038"/>
              <a:chExt cx="1910705" cy="968931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4EF9420-8156-4123-B280-3C86FA258924}"/>
                  </a:ext>
                </a:extLst>
              </p:cNvPr>
              <p:cNvSpPr txBox="1"/>
              <p:nvPr/>
            </p:nvSpPr>
            <p:spPr>
              <a:xfrm>
                <a:off x="2045042" y="1443038"/>
                <a:ext cx="191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8210"/>
                    </a:solidFill>
                    <a:latin typeface="Century Gothic" panose="020B0502020202020204" pitchFamily="34" charset="0"/>
                  </a:rPr>
                  <a:t>CONTENT HEAD 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37F2E89-29A6-4C9D-8B30-3A57B137B6CE}"/>
                  </a:ext>
                </a:extLst>
              </p:cNvPr>
              <p:cNvSpPr txBox="1"/>
              <p:nvPr/>
            </p:nvSpPr>
            <p:spPr>
              <a:xfrm>
                <a:off x="2045042" y="1673305"/>
                <a:ext cx="177733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w Cen MT" panose="020B0602020104020603" pitchFamily="34" charset="0"/>
                  </a:rPr>
                  <a:t>Add your text here to describe your content using our font 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33A0E1C-3505-467E-B482-53A067B76E9D}"/>
                </a:ext>
              </a:extLst>
            </p:cNvPr>
            <p:cNvGrpSpPr/>
            <p:nvPr/>
          </p:nvGrpSpPr>
          <p:grpSpPr>
            <a:xfrm>
              <a:off x="6389370" y="1749981"/>
              <a:ext cx="3894775" cy="1474231"/>
              <a:chOff x="6389370" y="1749981"/>
              <a:chExt cx="3894775" cy="1474231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B34A0B2-412E-4328-85CB-0E1E7955EAFF}"/>
                  </a:ext>
                </a:extLst>
              </p:cNvPr>
              <p:cNvGrpSpPr/>
              <p:nvPr/>
            </p:nvGrpSpPr>
            <p:grpSpPr>
              <a:xfrm>
                <a:off x="6389370" y="2157412"/>
                <a:ext cx="3894775" cy="1066800"/>
                <a:chOff x="6389370" y="1414462"/>
                <a:chExt cx="3894775" cy="1066800"/>
              </a:xfrm>
            </p:grpSpPr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BD0EE0A3-7CFE-4F4B-9098-84312340DB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142398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70C0"/>
                      </a:gs>
                      <a:gs pos="57000">
                        <a:srgbClr val="00964B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3C408D2C-4BEC-4A90-A1D1-4D283BCC5D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02882" y="2471737"/>
                  <a:ext cx="2481263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70C0"/>
                      </a:gs>
                      <a:gs pos="57000">
                        <a:srgbClr val="00964B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Circle: Hollow 12">
                  <a:extLst>
                    <a:ext uri="{FF2B5EF4-FFF2-40B4-BE49-F238E27FC236}">
                      <a16:creationId xmlns:a16="http://schemas.microsoft.com/office/drawing/2014/main" id="{EC5B3017-6D56-4838-A38B-FE8481FAF132}"/>
                    </a:ext>
                  </a:extLst>
                </p:cNvPr>
                <p:cNvSpPr/>
                <p:nvPr/>
              </p:nvSpPr>
              <p:spPr>
                <a:xfrm>
                  <a:off x="7302820" y="1414462"/>
                  <a:ext cx="1066800" cy="1066800"/>
                </a:xfrm>
                <a:prstGeom prst="donut">
                  <a:avLst>
                    <a:gd name="adj" fmla="val 15464"/>
                  </a:avLst>
                </a:prstGeom>
                <a:gradFill flip="none" rotWithShape="1">
                  <a:gsLst>
                    <a:gs pos="14000">
                      <a:srgbClr val="008000"/>
                    </a:gs>
                    <a:gs pos="46000">
                      <a:srgbClr val="008E76"/>
                    </a:gs>
                    <a:gs pos="80000">
                      <a:srgbClr val="00C462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4388C8C-02C5-4CDC-8230-77A4572763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9370" y="1928812"/>
                  <a:ext cx="914400" cy="0"/>
                </a:xfrm>
                <a:prstGeom prst="line">
                  <a:avLst/>
                </a:prstGeom>
                <a:ln w="28575">
                  <a:gradFill>
                    <a:gsLst>
                      <a:gs pos="19000">
                        <a:srgbClr val="0070C0"/>
                      </a:gs>
                      <a:gs pos="57000">
                        <a:srgbClr val="00964B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01C10A8-C752-4368-A3D5-11CF64DE93F7}"/>
                  </a:ext>
                </a:extLst>
              </p:cNvPr>
              <p:cNvSpPr txBox="1"/>
              <p:nvPr/>
            </p:nvSpPr>
            <p:spPr>
              <a:xfrm>
                <a:off x="7416764" y="1749981"/>
                <a:ext cx="7722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2020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9123581-FD30-42D0-81C6-14605AD6AD00}"/>
                  </a:ext>
                </a:extLst>
              </p:cNvPr>
              <p:cNvSpPr txBox="1"/>
              <p:nvPr/>
            </p:nvSpPr>
            <p:spPr>
              <a:xfrm>
                <a:off x="7537508" y="2348805"/>
                <a:ext cx="7235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008000"/>
                    </a:solidFill>
                    <a:latin typeface="Century Gothic" panose="020B0502020202020204" pitchFamily="34" charset="0"/>
                  </a:rPr>
                  <a:t>06</a:t>
                </a:r>
              </a:p>
            </p:txBody>
          </p:sp>
        </p:grp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BBDF4DA3-8023-4ACF-8484-421D71060A36}"/>
              </a:ext>
            </a:extLst>
          </p:cNvPr>
          <p:cNvSpPr txBox="1"/>
          <p:nvPr/>
        </p:nvSpPr>
        <p:spPr>
          <a:xfrm>
            <a:off x="5020285" y="3763514"/>
            <a:ext cx="2046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BA0089"/>
                </a:solidFill>
                <a:latin typeface="Century Gothic" panose="020B0502020202020204" pitchFamily="34" charset="0"/>
              </a:rPr>
              <a:t>MAIN TITLE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2E43BA5-E2AA-4629-96D7-0F4649821F24}"/>
              </a:ext>
            </a:extLst>
          </p:cNvPr>
          <p:cNvSpPr txBox="1"/>
          <p:nvPr/>
        </p:nvSpPr>
        <p:spPr>
          <a:xfrm>
            <a:off x="5297248" y="4101222"/>
            <a:ext cx="19111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rPr>
              <a:t>Add your text here to describe your content using our font 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EEDEF39-161A-4FC6-8D2E-7D499E541D42}"/>
              </a:ext>
            </a:extLst>
          </p:cNvPr>
          <p:cNvGrpSpPr/>
          <p:nvPr/>
        </p:nvGrpSpPr>
        <p:grpSpPr>
          <a:xfrm>
            <a:off x="3647203" y="212720"/>
            <a:ext cx="4925475" cy="645646"/>
            <a:chOff x="4188907" y="49768"/>
            <a:chExt cx="3726368" cy="645646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EA5AF4EB-A08B-4D20-9DE0-940B165F1BA5}"/>
                </a:ext>
              </a:extLst>
            </p:cNvPr>
            <p:cNvSpPr/>
            <p:nvPr/>
          </p:nvSpPr>
          <p:spPr>
            <a:xfrm>
              <a:off x="4188907" y="49768"/>
              <a:ext cx="3726368" cy="645646"/>
            </a:xfrm>
            <a:prstGeom prst="roundRect">
              <a:avLst>
                <a:gd name="adj" fmla="val 50000"/>
              </a:avLst>
            </a:prstGeom>
            <a:solidFill>
              <a:srgbClr val="BD008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22CE434-3DE6-4E14-86D2-B6346DB3C576}"/>
                </a:ext>
              </a:extLst>
            </p:cNvPr>
            <p:cNvSpPr txBox="1"/>
            <p:nvPr/>
          </p:nvSpPr>
          <p:spPr>
            <a:xfrm>
              <a:off x="4278583" y="106916"/>
              <a:ext cx="3636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sanova Scotia" panose="02000500000000000000" pitchFamily="2" charset="0"/>
                </a:rPr>
                <a:t>INFOGRAPHIC TIMELINE</a:t>
              </a:r>
            </a:p>
          </p:txBody>
        </p:sp>
      </p:grpSp>
      <p:pic>
        <p:nvPicPr>
          <p:cNvPr id="110" name="Graphic 109" descr="Clock">
            <a:extLst>
              <a:ext uri="{FF2B5EF4-FFF2-40B4-BE49-F238E27FC236}">
                <a16:creationId xmlns:a16="http://schemas.microsoft.com/office/drawing/2014/main" id="{8DED691D-13EE-4FFE-9680-5587A6ECC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8163" y="3242851"/>
            <a:ext cx="635674" cy="635674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1F5A1957-EE0D-4360-BD00-54734B59A8EE}"/>
              </a:ext>
            </a:extLst>
          </p:cNvPr>
          <p:cNvSpPr txBox="1"/>
          <p:nvPr/>
        </p:nvSpPr>
        <p:spPr>
          <a:xfrm>
            <a:off x="5013304" y="1239996"/>
            <a:ext cx="56923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2015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002645C-21DB-4E6D-AFF9-2E38F0D74975}"/>
              </a:ext>
            </a:extLst>
          </p:cNvPr>
          <p:cNvSpPr txBox="1"/>
          <p:nvPr/>
        </p:nvSpPr>
        <p:spPr>
          <a:xfrm>
            <a:off x="5409668" y="1239996"/>
            <a:ext cx="552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2016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1FA66A6-C8B1-4DF8-81B6-5DB0C9501871}"/>
              </a:ext>
            </a:extLst>
          </p:cNvPr>
          <p:cNvSpPr txBox="1"/>
          <p:nvPr/>
        </p:nvSpPr>
        <p:spPr>
          <a:xfrm>
            <a:off x="5789433" y="1239996"/>
            <a:ext cx="552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2017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1FAB617-C8E1-451C-B1C7-6B9EBDA4F9DF}"/>
              </a:ext>
            </a:extLst>
          </p:cNvPr>
          <p:cNvSpPr txBox="1"/>
          <p:nvPr/>
        </p:nvSpPr>
        <p:spPr>
          <a:xfrm>
            <a:off x="6169198" y="1239996"/>
            <a:ext cx="552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2018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AD65F50-87D4-440D-99C6-A6F331C18FE1}"/>
              </a:ext>
            </a:extLst>
          </p:cNvPr>
          <p:cNvSpPr txBox="1"/>
          <p:nvPr/>
        </p:nvSpPr>
        <p:spPr>
          <a:xfrm>
            <a:off x="6548963" y="1239996"/>
            <a:ext cx="552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2019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C4B6005-F351-4F28-82F6-AA6AABF1FF9D}"/>
              </a:ext>
            </a:extLst>
          </p:cNvPr>
          <p:cNvSpPr txBox="1"/>
          <p:nvPr/>
        </p:nvSpPr>
        <p:spPr>
          <a:xfrm>
            <a:off x="6928728" y="1239996"/>
            <a:ext cx="552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21960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1">
                <a:lumMod val="75000"/>
              </a:schemeClr>
            </a:gs>
            <a:gs pos="56000">
              <a:schemeClr val="bg1">
                <a:lumMod val="85000"/>
              </a:schemeClr>
            </a:gs>
            <a:gs pos="83000">
              <a:schemeClr val="bg1">
                <a:lumMod val="9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98D4B673-D429-414F-B8F2-95A8DC097F30}"/>
              </a:ext>
            </a:extLst>
          </p:cNvPr>
          <p:cNvGrpSpPr/>
          <p:nvPr/>
        </p:nvGrpSpPr>
        <p:grpSpPr>
          <a:xfrm flipH="1">
            <a:off x="409671" y="3159014"/>
            <a:ext cx="4124634" cy="1298710"/>
            <a:chOff x="6333054" y="1182743"/>
            <a:chExt cx="4124634" cy="1298710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A50DA95-BEDA-473E-9CC7-124E5EB5C9E4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CC0066"/>
                  </a:gs>
                  <a:gs pos="100000">
                    <a:srgbClr val="FF3399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5A0036B-6848-4193-BC8A-C68D8655BCFA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A9C8C9DB-2F75-435C-9D72-8C58BAAA6034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CC0066"/>
                    </a:gs>
                    <a:gs pos="100000">
                      <a:srgbClr val="FF3399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240C3FF5-7762-4BDF-9048-A9A2754F5AA6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CC0066"/>
                    </a:gs>
                    <a:gs pos="100000">
                      <a:srgbClr val="FF3399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Circle: Hollow 64">
                <a:extLst>
                  <a:ext uri="{FF2B5EF4-FFF2-40B4-BE49-F238E27FC236}">
                    <a16:creationId xmlns:a16="http://schemas.microsoft.com/office/drawing/2014/main" id="{1504CF3E-6B28-48D7-858D-1D9AE40CE794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45000">
                    <a:srgbClr val="FF3399"/>
                  </a:gs>
                  <a:gs pos="96000">
                    <a:srgbClr val="CC0066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4BDD00-9E05-4440-898A-1E4A70E99E15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7000">
                          <a:srgbClr val="FF3399"/>
                        </a:gs>
                        <a:gs pos="56000">
                          <a:srgbClr val="CC0066"/>
                        </a:gs>
                      </a:gsLst>
                      <a:lin ang="1080000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D273A809-72D7-41BE-A46B-033E6419582B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17F4DF7-9077-4B52-8179-1E2DE0DC591E}"/>
                  </a:ext>
                </a:extLst>
              </p:cNvPr>
              <p:cNvSpPr txBox="1"/>
              <p:nvPr/>
            </p:nvSpPr>
            <p:spPr>
              <a:xfrm>
                <a:off x="7301991" y="1713384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41000">
                          <a:srgbClr val="FF3399"/>
                        </a:gs>
                        <a:gs pos="66000">
                          <a:srgbClr val="CC0066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4D2ADDE-8DBE-4AEB-8D22-75315E800C29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2016</a:t>
                </a: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9E7BF91-CFDB-4F40-AC12-D18A96ECC0FD}"/>
              </a:ext>
            </a:extLst>
          </p:cNvPr>
          <p:cNvGrpSpPr/>
          <p:nvPr/>
        </p:nvGrpSpPr>
        <p:grpSpPr>
          <a:xfrm flipH="1">
            <a:off x="1706414" y="4645414"/>
            <a:ext cx="4124634" cy="1298710"/>
            <a:chOff x="6333054" y="1182743"/>
            <a:chExt cx="4124634" cy="1298710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D815AA0-9C15-4625-950C-DA2E8176419A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006260"/>
                  </a:gs>
                  <a:gs pos="100000">
                    <a:srgbClr val="00C5C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71E3234-F74B-40EF-A7AD-F01BBC522A6F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977DDA7-6D50-4BD9-A9B3-D254A3BB8A04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006260"/>
                    </a:gs>
                    <a:gs pos="100000">
                      <a:srgbClr val="00C5C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717D2E58-E33F-4D3A-A260-78485475B826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006260"/>
                    </a:gs>
                    <a:gs pos="100000">
                      <a:srgbClr val="00C5C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Circle: Hollow 74">
                <a:extLst>
                  <a:ext uri="{FF2B5EF4-FFF2-40B4-BE49-F238E27FC236}">
                    <a16:creationId xmlns:a16="http://schemas.microsoft.com/office/drawing/2014/main" id="{E27226C8-37D8-4331-98A1-417D421925D6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6000">
                    <a:srgbClr val="00C5C0"/>
                  </a:gs>
                  <a:gs pos="96000">
                    <a:srgbClr val="00626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E05A14C-4CE9-4440-A8D3-1AD68B59C235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6000">
                          <a:srgbClr val="006260"/>
                        </a:gs>
                        <a:gs pos="56000">
                          <a:srgbClr val="00C5C0"/>
                        </a:gs>
                      </a:gsLst>
                      <a:lin ang="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D144E89-F6D3-4543-B75B-B4CE732F7781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A06EF35-2BA0-4FFB-A2D4-44B62C59AC01}"/>
                  </a:ext>
                </a:extLst>
              </p:cNvPr>
              <p:cNvSpPr txBox="1"/>
              <p:nvPr/>
            </p:nvSpPr>
            <p:spPr>
              <a:xfrm>
                <a:off x="7349744" y="1715078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39000">
                          <a:srgbClr val="00C5C0"/>
                        </a:gs>
                        <a:gs pos="84000">
                          <a:srgbClr val="006260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03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F1B1363-4968-453B-BDC5-0D0DDCA541FE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2017</a:t>
                </a:r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745AF05-B596-44EA-A661-5EFDDC948CB0}"/>
              </a:ext>
            </a:extLst>
          </p:cNvPr>
          <p:cNvGrpSpPr/>
          <p:nvPr/>
        </p:nvGrpSpPr>
        <p:grpSpPr>
          <a:xfrm flipH="1">
            <a:off x="1719296" y="1662241"/>
            <a:ext cx="4124634" cy="1298710"/>
            <a:chOff x="6333054" y="1182743"/>
            <a:chExt cx="4124634" cy="129871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B57C895-0D82-43F3-9A29-3EE454372038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D27D00"/>
                  </a:gs>
                  <a:gs pos="100000">
                    <a:srgbClr val="FFB84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8B9F97E-36EB-4A4F-B54C-AD11C232135D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8417E54E-E143-426E-8691-8F7C98EF24FC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D27D00"/>
                    </a:gs>
                    <a:gs pos="100000">
                      <a:srgbClr val="FFB84F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9B2CEA11-574C-459E-93EE-BB8DCA401AF7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D27D00"/>
                    </a:gs>
                    <a:gs pos="100000">
                      <a:srgbClr val="FFB84F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Circle: Hollow 84">
                <a:extLst>
                  <a:ext uri="{FF2B5EF4-FFF2-40B4-BE49-F238E27FC236}">
                    <a16:creationId xmlns:a16="http://schemas.microsoft.com/office/drawing/2014/main" id="{67366278-DFC8-496B-AA03-78E56EEA86C3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28000">
                    <a:srgbClr val="FFB84F"/>
                  </a:gs>
                  <a:gs pos="78000">
                    <a:srgbClr val="D27D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3A603B7-F0D1-46AB-90B7-29FF090EBE1F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28000">
                          <a:srgbClr val="FFB84F"/>
                        </a:gs>
                        <a:gs pos="76000">
                          <a:srgbClr val="D27D00"/>
                        </a:gs>
                      </a:gsLst>
                      <a:lin ang="1080000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A765094-C172-4613-B22E-48F47626EA5B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BC1F41D-A316-4D3E-9792-74E26AB8BAF0}"/>
                  </a:ext>
                </a:extLst>
              </p:cNvPr>
              <p:cNvSpPr txBox="1"/>
              <p:nvPr/>
            </p:nvSpPr>
            <p:spPr>
              <a:xfrm>
                <a:off x="7312406" y="1724276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31000">
                          <a:srgbClr val="FFB84F"/>
                        </a:gs>
                        <a:gs pos="68000">
                          <a:srgbClr val="D27D00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A392DFE-07B1-4AFF-B00A-F3DCDB4DEA4B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2015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0FC571E-F712-4BAA-8C42-B2F118BA95EC}"/>
              </a:ext>
            </a:extLst>
          </p:cNvPr>
          <p:cNvGrpSpPr/>
          <p:nvPr/>
        </p:nvGrpSpPr>
        <p:grpSpPr>
          <a:xfrm>
            <a:off x="7681872" y="3161102"/>
            <a:ext cx="4124634" cy="1298710"/>
            <a:chOff x="6333054" y="1182743"/>
            <a:chExt cx="4124634" cy="129871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F879E6D-B880-41E8-BE7F-020133810DEE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00206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A1F5DB9-391F-4F93-A52D-7BBBC93C705D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F9A3EB7-673A-4E03-A1AF-43A4B99A0ADA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002060"/>
                    </a:gs>
                    <a:gs pos="100000">
                      <a:srgbClr val="0070C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2A786CDD-FC44-49DF-82DB-AAE2C3CF8ACE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002060"/>
                    </a:gs>
                    <a:gs pos="100000">
                      <a:srgbClr val="0070C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Circle: Hollow 44">
                <a:extLst>
                  <a:ext uri="{FF2B5EF4-FFF2-40B4-BE49-F238E27FC236}">
                    <a16:creationId xmlns:a16="http://schemas.microsoft.com/office/drawing/2014/main" id="{DFA3AF3C-39E3-4F56-B735-94666754B97E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40000">
                    <a:srgbClr val="0070C0"/>
                  </a:gs>
                  <a:gs pos="96000">
                    <a:srgbClr val="00206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gradFill>
                    <a:gsLst>
                      <a:gs pos="47000">
                        <a:srgbClr val="0070C0"/>
                      </a:gs>
                      <a:gs pos="74000">
                        <a:srgbClr val="002060"/>
                      </a:gs>
                    </a:gsLst>
                    <a:lin ang="5400000" scaled="1"/>
                  </a:gra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3D24E8C-0272-4E50-BED6-303860076CCA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40000">
                          <a:srgbClr val="0070C0"/>
                        </a:gs>
                        <a:gs pos="89000">
                          <a:srgbClr val="002060"/>
                        </a:gs>
                      </a:gsLst>
                      <a:lin ang="1080000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285D23B-A2D8-43A2-8A3A-B4D7FC11030F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D628483-8C37-4FC3-9F55-E66E47C21422}"/>
                  </a:ext>
                </a:extLst>
              </p:cNvPr>
              <p:cNvSpPr txBox="1"/>
              <p:nvPr/>
            </p:nvSpPr>
            <p:spPr>
              <a:xfrm>
                <a:off x="7462012" y="1722756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47000">
                          <a:srgbClr val="0070C0"/>
                        </a:gs>
                        <a:gs pos="74000">
                          <a:srgbClr val="002060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05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4624A53-FA9A-4C63-9B1B-B574840F472B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2019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3A17FD6-FB76-4769-A3F8-A29612E4F41A}"/>
              </a:ext>
            </a:extLst>
          </p:cNvPr>
          <p:cNvGrpSpPr/>
          <p:nvPr/>
        </p:nvGrpSpPr>
        <p:grpSpPr>
          <a:xfrm>
            <a:off x="6328887" y="4645414"/>
            <a:ext cx="4124634" cy="1298710"/>
            <a:chOff x="6333054" y="1182743"/>
            <a:chExt cx="4124634" cy="129871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A78D049-A749-4482-8C66-5DDEAE22B8E4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C00000"/>
                  </a:gs>
                  <a:gs pos="100000">
                    <a:srgbClr val="FF000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F0E04B6-D71E-4FEA-AD10-97EE9414574F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A803674E-F566-4C65-AE79-2B6E1F339F4E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C00000"/>
                    </a:gs>
                    <a:gs pos="100000">
                      <a:srgbClr val="FF000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F1E17C1-1887-4BF7-B663-FA74B7E37B15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C00000"/>
                    </a:gs>
                    <a:gs pos="100000">
                      <a:srgbClr val="FF000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Circle: Hollow 54">
                <a:extLst>
                  <a:ext uri="{FF2B5EF4-FFF2-40B4-BE49-F238E27FC236}">
                    <a16:creationId xmlns:a16="http://schemas.microsoft.com/office/drawing/2014/main" id="{AF31CA1F-1A23-48DE-84A4-65FFE1872F14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28000">
                    <a:srgbClr val="FF0000"/>
                  </a:gs>
                  <a:gs pos="72000">
                    <a:srgbClr val="C000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1F52084-8F5E-40BD-8BC9-371B7A3A358A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6000">
                          <a:srgbClr val="C00000"/>
                        </a:gs>
                        <a:gs pos="56000">
                          <a:srgbClr val="FF0000"/>
                        </a:gs>
                      </a:gsLst>
                      <a:lin ang="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00D2483-517E-4EB5-838F-7F5A105BB7AA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765C50-54B3-49E6-810E-8B0D67868725}"/>
                  </a:ext>
                </a:extLst>
              </p:cNvPr>
              <p:cNvSpPr txBox="1"/>
              <p:nvPr/>
            </p:nvSpPr>
            <p:spPr>
              <a:xfrm>
                <a:off x="7462012" y="1722756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37000">
                          <a:srgbClr val="FF0000"/>
                        </a:gs>
                        <a:gs pos="52000">
                          <a:srgbClr val="C00000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04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11AE4CB-3493-4E6F-8798-43D70B7C4D72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2018</a:t>
                </a:r>
              </a:p>
            </p:txBody>
          </p:sp>
        </p:grp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30DD404-5C22-4CF6-BF9D-52E3CE5BAC7A}"/>
              </a:ext>
            </a:extLst>
          </p:cNvPr>
          <p:cNvSpPr/>
          <p:nvPr/>
        </p:nvSpPr>
        <p:spPr>
          <a:xfrm>
            <a:off x="4776114" y="3830608"/>
            <a:ext cx="2656022" cy="1427480"/>
          </a:xfrm>
          <a:custGeom>
            <a:avLst/>
            <a:gdLst>
              <a:gd name="connsiteX0" fmla="*/ 4842 w 2560320"/>
              <a:gd name="connsiteY0" fmla="*/ 0 h 1376045"/>
              <a:gd name="connsiteX1" fmla="*/ 103466 w 2560320"/>
              <a:gd name="connsiteY1" fmla="*/ 0 h 1376045"/>
              <a:gd name="connsiteX2" fmla="*/ 98624 w 2560320"/>
              <a:gd name="connsiteY2" fmla="*/ 95885 h 1376045"/>
              <a:gd name="connsiteX3" fmla="*/ 1280160 w 2560320"/>
              <a:gd name="connsiteY3" fmla="*/ 1277421 h 1376045"/>
              <a:gd name="connsiteX4" fmla="*/ 2461696 w 2560320"/>
              <a:gd name="connsiteY4" fmla="*/ 95885 h 1376045"/>
              <a:gd name="connsiteX5" fmla="*/ 2456854 w 2560320"/>
              <a:gd name="connsiteY5" fmla="*/ 0 h 1376045"/>
              <a:gd name="connsiteX6" fmla="*/ 2555478 w 2560320"/>
              <a:gd name="connsiteY6" fmla="*/ 0 h 1376045"/>
              <a:gd name="connsiteX7" fmla="*/ 2560320 w 2560320"/>
              <a:gd name="connsiteY7" fmla="*/ 95885 h 1376045"/>
              <a:gd name="connsiteX8" fmla="*/ 1280160 w 2560320"/>
              <a:gd name="connsiteY8" fmla="*/ 1376045 h 1376045"/>
              <a:gd name="connsiteX9" fmla="*/ 0 w 2560320"/>
              <a:gd name="connsiteY9" fmla="*/ 95885 h 137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60320" h="1376045">
                <a:moveTo>
                  <a:pt x="4842" y="0"/>
                </a:moveTo>
                <a:lnTo>
                  <a:pt x="103466" y="0"/>
                </a:lnTo>
                <a:lnTo>
                  <a:pt x="98624" y="95885"/>
                </a:lnTo>
                <a:cubicBezTo>
                  <a:pt x="98624" y="748429"/>
                  <a:pt x="627616" y="1277421"/>
                  <a:pt x="1280160" y="1277421"/>
                </a:cubicBezTo>
                <a:cubicBezTo>
                  <a:pt x="1932704" y="1277421"/>
                  <a:pt x="2461696" y="748429"/>
                  <a:pt x="2461696" y="95885"/>
                </a:cubicBezTo>
                <a:lnTo>
                  <a:pt x="2456854" y="0"/>
                </a:lnTo>
                <a:lnTo>
                  <a:pt x="2555478" y="0"/>
                </a:lnTo>
                <a:lnTo>
                  <a:pt x="2560320" y="95885"/>
                </a:lnTo>
                <a:cubicBezTo>
                  <a:pt x="2560320" y="802898"/>
                  <a:pt x="1987173" y="1376045"/>
                  <a:pt x="1280160" y="1376045"/>
                </a:cubicBezTo>
                <a:cubicBezTo>
                  <a:pt x="573147" y="1376045"/>
                  <a:pt x="0" y="802898"/>
                  <a:pt x="0" y="95885"/>
                </a:cubicBezTo>
                <a:close/>
              </a:path>
            </a:pathLst>
          </a:custGeom>
          <a:gradFill>
            <a:gsLst>
              <a:gs pos="18000">
                <a:schemeClr val="bg1">
                  <a:lumMod val="50000"/>
                  <a:alpha val="62000"/>
                </a:schemeClr>
              </a:gs>
              <a:gs pos="40000">
                <a:schemeClr val="bg1">
                  <a:lumMod val="75000"/>
                </a:schemeClr>
              </a:gs>
              <a:gs pos="100000">
                <a:schemeClr val="bg1">
                  <a:lumMod val="85000"/>
                  <a:alpha val="52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9B55F4F6-C618-49F7-8CD4-4F8ACCB9FF9E}"/>
              </a:ext>
            </a:extLst>
          </p:cNvPr>
          <p:cNvSpPr/>
          <p:nvPr/>
        </p:nvSpPr>
        <p:spPr>
          <a:xfrm>
            <a:off x="4583073" y="2403127"/>
            <a:ext cx="3017520" cy="3017520"/>
          </a:xfrm>
          <a:prstGeom prst="arc">
            <a:avLst>
              <a:gd name="adj1" fmla="val 16742380"/>
              <a:gd name="adj2" fmla="val 21284983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F989BD-774E-4340-89B7-0EE09FBDCD93}"/>
              </a:ext>
            </a:extLst>
          </p:cNvPr>
          <p:cNvSpPr/>
          <p:nvPr/>
        </p:nvSpPr>
        <p:spPr>
          <a:xfrm>
            <a:off x="6127393" y="232184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40C040"/>
              </a:gs>
              <a:gs pos="100000">
                <a:srgbClr val="339933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EAE994-9DC1-4BD1-8C08-D54E3AC002F7}"/>
              </a:ext>
            </a:extLst>
          </p:cNvPr>
          <p:cNvSpPr/>
          <p:nvPr/>
        </p:nvSpPr>
        <p:spPr>
          <a:xfrm>
            <a:off x="5893714" y="232184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FFA41D"/>
              </a:gs>
              <a:gs pos="62000">
                <a:srgbClr val="E2870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83EFF04-8001-4309-A333-DC79041C47AD}"/>
              </a:ext>
            </a:extLst>
          </p:cNvPr>
          <p:cNvSpPr/>
          <p:nvPr/>
        </p:nvSpPr>
        <p:spPr>
          <a:xfrm>
            <a:off x="6127393" y="531523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FF6A47"/>
              </a:gs>
              <a:gs pos="100000">
                <a:srgbClr val="FF330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1CC5612-B7BF-44C3-9346-47CA22254939}"/>
              </a:ext>
            </a:extLst>
          </p:cNvPr>
          <p:cNvSpPr/>
          <p:nvPr/>
        </p:nvSpPr>
        <p:spPr>
          <a:xfrm>
            <a:off x="5893714" y="531523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00B4B0"/>
              </a:gs>
              <a:gs pos="100000">
                <a:srgbClr val="00808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BF6CE9-75D1-4F61-8E92-B809A5A475E8}"/>
              </a:ext>
            </a:extLst>
          </p:cNvPr>
          <p:cNvSpPr/>
          <p:nvPr/>
        </p:nvSpPr>
        <p:spPr>
          <a:xfrm>
            <a:off x="7519313" y="383060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chemeClr val="accent1">
                  <a:lumMod val="75000"/>
                </a:schemeClr>
              </a:gs>
              <a:gs pos="73000">
                <a:schemeClr val="accent1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6032E6-4764-476F-8C4B-F510575668F8}"/>
              </a:ext>
            </a:extLst>
          </p:cNvPr>
          <p:cNvSpPr/>
          <p:nvPr/>
        </p:nvSpPr>
        <p:spPr>
          <a:xfrm>
            <a:off x="4501794" y="3830607"/>
            <a:ext cx="162560" cy="162560"/>
          </a:xfrm>
          <a:prstGeom prst="ellipse">
            <a:avLst/>
          </a:prstGeom>
          <a:gradFill flip="none" rotWithShape="1">
            <a:gsLst>
              <a:gs pos="21000">
                <a:srgbClr val="FF3399"/>
              </a:gs>
              <a:gs pos="100000">
                <a:srgbClr val="DA006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30404B5-8254-494D-930B-6C1E542FED2D}"/>
              </a:ext>
            </a:extLst>
          </p:cNvPr>
          <p:cNvSpPr/>
          <p:nvPr/>
        </p:nvSpPr>
        <p:spPr>
          <a:xfrm>
            <a:off x="4583073" y="2403127"/>
            <a:ext cx="3017520" cy="3017520"/>
          </a:xfrm>
          <a:prstGeom prst="arc">
            <a:avLst>
              <a:gd name="adj1" fmla="val 297920"/>
              <a:gd name="adj2" fmla="val 4838237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1D41F210-2CC3-4224-A84B-BB0E99BC6E9F}"/>
              </a:ext>
            </a:extLst>
          </p:cNvPr>
          <p:cNvSpPr/>
          <p:nvPr/>
        </p:nvSpPr>
        <p:spPr>
          <a:xfrm flipH="1">
            <a:off x="4583073" y="2403127"/>
            <a:ext cx="3017520" cy="3017520"/>
          </a:xfrm>
          <a:prstGeom prst="arc">
            <a:avLst>
              <a:gd name="adj1" fmla="val 16742380"/>
              <a:gd name="adj2" fmla="val 21284983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87A05977-03C6-496B-A19E-B077EA0DDE57}"/>
              </a:ext>
            </a:extLst>
          </p:cNvPr>
          <p:cNvSpPr/>
          <p:nvPr/>
        </p:nvSpPr>
        <p:spPr>
          <a:xfrm flipH="1">
            <a:off x="4583073" y="2391062"/>
            <a:ext cx="3017520" cy="3017520"/>
          </a:xfrm>
          <a:prstGeom prst="arc">
            <a:avLst>
              <a:gd name="adj1" fmla="val 297920"/>
              <a:gd name="adj2" fmla="val 4838237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FA184AF-35A8-4C20-B5C4-EFB969AFC187}"/>
              </a:ext>
            </a:extLst>
          </p:cNvPr>
          <p:cNvSpPr/>
          <p:nvPr/>
        </p:nvSpPr>
        <p:spPr>
          <a:xfrm>
            <a:off x="4583073" y="2403127"/>
            <a:ext cx="3017520" cy="3017520"/>
          </a:xfrm>
          <a:prstGeom prst="arc">
            <a:avLst>
              <a:gd name="adj1" fmla="val 16149869"/>
              <a:gd name="adj2" fmla="val 16244471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13519CBD-33CF-48FE-B705-01C36E5B60EF}"/>
              </a:ext>
            </a:extLst>
          </p:cNvPr>
          <p:cNvSpPr/>
          <p:nvPr/>
        </p:nvSpPr>
        <p:spPr>
          <a:xfrm>
            <a:off x="4587240" y="4937760"/>
            <a:ext cx="3017520" cy="3017520"/>
          </a:xfrm>
          <a:prstGeom prst="arc">
            <a:avLst>
              <a:gd name="adj1" fmla="val 16149869"/>
              <a:gd name="adj2" fmla="val 16244471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020FCE0-C9A9-4076-AD45-E2ABBFA8176E}"/>
              </a:ext>
            </a:extLst>
          </p:cNvPr>
          <p:cNvSpPr/>
          <p:nvPr/>
        </p:nvSpPr>
        <p:spPr>
          <a:xfrm>
            <a:off x="4811673" y="2631727"/>
            <a:ext cx="2560320" cy="2560320"/>
          </a:xfrm>
          <a:prstGeom prst="donut">
            <a:avLst>
              <a:gd name="adj" fmla="val 6248"/>
            </a:avLst>
          </a:prstGeom>
          <a:gradFill>
            <a:gsLst>
              <a:gs pos="18000">
                <a:srgbClr val="8E0047"/>
              </a:gs>
              <a:gs pos="66000">
                <a:srgbClr val="FF3399"/>
              </a:gs>
              <a:gs pos="100000">
                <a:srgbClr val="FF75BA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A463D9F-0934-4316-B513-86F8B72904B0}"/>
              </a:ext>
            </a:extLst>
          </p:cNvPr>
          <p:cNvGrpSpPr/>
          <p:nvPr/>
        </p:nvGrpSpPr>
        <p:grpSpPr>
          <a:xfrm>
            <a:off x="6361072" y="1696319"/>
            <a:ext cx="4087469" cy="1298710"/>
            <a:chOff x="6393257" y="1690604"/>
            <a:chExt cx="4087469" cy="129871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8534F2E-1DD9-4AD2-8107-CC8B858EB58B}"/>
                </a:ext>
              </a:extLst>
            </p:cNvPr>
            <p:cNvCxnSpPr>
              <a:cxnSpLocks/>
            </p:cNvCxnSpPr>
            <p:nvPr/>
          </p:nvCxnSpPr>
          <p:spPr>
            <a:xfrm>
              <a:off x="6393257" y="2405211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35A035"/>
                  </a:gs>
                  <a:gs pos="100000">
                    <a:srgbClr val="3EBB3E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32F3659-D54B-4535-8EF8-4ACECDC569FC}"/>
                </a:ext>
              </a:extLst>
            </p:cNvPr>
            <p:cNvGrpSpPr/>
            <p:nvPr/>
          </p:nvGrpSpPr>
          <p:grpSpPr>
            <a:xfrm>
              <a:off x="7292518" y="1690604"/>
              <a:ext cx="3188208" cy="1298710"/>
              <a:chOff x="7269480" y="1182743"/>
              <a:chExt cx="3188208" cy="129871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4CFC441-991C-41A5-B5D6-F43120FDC5E6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35A035"/>
                    </a:gs>
                    <a:gs pos="100000">
                      <a:srgbClr val="3EBB3E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F384B8C-5DE2-44F0-9969-5F354F8CF4F3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35A035"/>
                    </a:gs>
                    <a:gs pos="100000">
                      <a:srgbClr val="3EBB3E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Circle: Hollow 22">
                <a:extLst>
                  <a:ext uri="{FF2B5EF4-FFF2-40B4-BE49-F238E27FC236}">
                    <a16:creationId xmlns:a16="http://schemas.microsoft.com/office/drawing/2014/main" id="{18CC216E-1CCB-4FF6-B6E7-9B973275C310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6000">
                    <a:srgbClr val="61CB61"/>
                  </a:gs>
                  <a:gs pos="96000">
                    <a:srgbClr val="287A28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B6FC4E-816A-4391-B96E-553E0F603FCF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287A28"/>
                    </a:soli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25938BE-677C-483E-B92B-035D9E0B94A1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C98192C-1BA0-43A1-8F05-92A538F29D4A}"/>
                  </a:ext>
                </a:extLst>
              </p:cNvPr>
              <p:cNvSpPr txBox="1"/>
              <p:nvPr/>
            </p:nvSpPr>
            <p:spPr>
              <a:xfrm>
                <a:off x="7462012" y="1722756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56000">
                          <a:srgbClr val="88D888"/>
                        </a:gs>
                        <a:gs pos="84000">
                          <a:srgbClr val="287A28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06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68A39A0-56A1-4120-9F59-13C64498D467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2020</a:t>
                </a:r>
              </a:p>
            </p:txBody>
          </p:sp>
        </p:grp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5F351598-5F77-47EE-9862-8F7C8A63570E}"/>
              </a:ext>
            </a:extLst>
          </p:cNvPr>
          <p:cNvSpPr txBox="1"/>
          <p:nvPr/>
        </p:nvSpPr>
        <p:spPr>
          <a:xfrm>
            <a:off x="5028081" y="3595260"/>
            <a:ext cx="2101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gradFill flip="none" rotWithShape="1">
                  <a:gsLst>
                    <a:gs pos="7000">
                      <a:srgbClr val="FF3399"/>
                    </a:gs>
                    <a:gs pos="56000">
                      <a:srgbClr val="CC0066"/>
                    </a:gs>
                  </a:gsLst>
                  <a:lin ang="10800000" scaled="1"/>
                  <a:tileRect/>
                </a:gradFill>
                <a:latin typeface="Casanova Scotia" panose="02000500000000000000" pitchFamily="2" charset="0"/>
              </a:rPr>
              <a:t>Main Title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BDD4823-E081-40F2-A3C0-A9BC20C88A99}"/>
              </a:ext>
            </a:extLst>
          </p:cNvPr>
          <p:cNvSpPr txBox="1"/>
          <p:nvPr/>
        </p:nvSpPr>
        <p:spPr>
          <a:xfrm>
            <a:off x="5200492" y="3929147"/>
            <a:ext cx="2030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Tw Cen MT" panose="020B0602020104020603" pitchFamily="34" charset="0"/>
              </a:rPr>
              <a:t>You can replace your text here to describe the Content</a:t>
            </a:r>
          </a:p>
        </p:txBody>
      </p:sp>
      <p:pic>
        <p:nvPicPr>
          <p:cNvPr id="94" name="Graphic 93" descr="Clock">
            <a:extLst>
              <a:ext uri="{FF2B5EF4-FFF2-40B4-BE49-F238E27FC236}">
                <a16:creationId xmlns:a16="http://schemas.microsoft.com/office/drawing/2014/main" id="{E63D6F62-CAFD-419B-9F83-E75D203C0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8541" y="2814763"/>
            <a:ext cx="914400" cy="914400"/>
          </a:xfrm>
          <a:prstGeom prst="rect">
            <a:avLst/>
          </a:prstGeom>
        </p:spPr>
      </p:pic>
      <p:sp>
        <p:nvSpPr>
          <p:cNvPr id="96" name="Green">
            <a:extLst>
              <a:ext uri="{FF2B5EF4-FFF2-40B4-BE49-F238E27FC236}">
                <a16:creationId xmlns:a16="http://schemas.microsoft.com/office/drawing/2014/main" id="{069CAFDF-A884-431A-92C5-72FE0F741A5E}"/>
              </a:ext>
            </a:extLst>
          </p:cNvPr>
          <p:cNvSpPr/>
          <p:nvPr/>
        </p:nvSpPr>
        <p:spPr>
          <a:xfrm>
            <a:off x="7498488" y="724399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40C040"/>
              </a:gs>
              <a:gs pos="100000">
                <a:srgbClr val="3399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range">
            <a:extLst>
              <a:ext uri="{FF2B5EF4-FFF2-40B4-BE49-F238E27FC236}">
                <a16:creationId xmlns:a16="http://schemas.microsoft.com/office/drawing/2014/main" id="{43235E66-86F6-4954-863D-A65CBF327C40}"/>
              </a:ext>
            </a:extLst>
          </p:cNvPr>
          <p:cNvSpPr/>
          <p:nvPr/>
        </p:nvSpPr>
        <p:spPr>
          <a:xfrm>
            <a:off x="5331860" y="724399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FFA41D"/>
              </a:gs>
              <a:gs pos="62000">
                <a:srgbClr val="E287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Pink">
            <a:extLst>
              <a:ext uri="{FF2B5EF4-FFF2-40B4-BE49-F238E27FC236}">
                <a16:creationId xmlns:a16="http://schemas.microsoft.com/office/drawing/2014/main" id="{3187D0AA-3BBA-428C-883A-90461EE586B6}"/>
              </a:ext>
            </a:extLst>
          </p:cNvPr>
          <p:cNvSpPr/>
          <p:nvPr/>
        </p:nvSpPr>
        <p:spPr>
          <a:xfrm>
            <a:off x="5765186" y="724399"/>
            <a:ext cx="162560" cy="162560"/>
          </a:xfrm>
          <a:prstGeom prst="ellipse">
            <a:avLst/>
          </a:prstGeom>
          <a:gradFill flip="none" rotWithShape="1">
            <a:gsLst>
              <a:gs pos="21000">
                <a:srgbClr val="FF3399"/>
              </a:gs>
              <a:gs pos="100000">
                <a:srgbClr val="DA006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Dark Green">
            <a:extLst>
              <a:ext uri="{FF2B5EF4-FFF2-40B4-BE49-F238E27FC236}">
                <a16:creationId xmlns:a16="http://schemas.microsoft.com/office/drawing/2014/main" id="{442C80A3-701B-42D4-9ACE-78CEB824BA0F}"/>
              </a:ext>
            </a:extLst>
          </p:cNvPr>
          <p:cNvSpPr/>
          <p:nvPr/>
        </p:nvSpPr>
        <p:spPr>
          <a:xfrm>
            <a:off x="6198512" y="724399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00B4B0"/>
              </a:gs>
              <a:gs pos="100000">
                <a:srgbClr val="00808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154C5450-B2DD-445F-BE80-346EDA97DCFE}"/>
              </a:ext>
            </a:extLst>
          </p:cNvPr>
          <p:cNvSpPr/>
          <p:nvPr/>
        </p:nvSpPr>
        <p:spPr>
          <a:xfrm>
            <a:off x="5812831" y="-3549756"/>
            <a:ext cx="162560" cy="162560"/>
          </a:xfrm>
          <a:prstGeom prst="ellipse">
            <a:avLst/>
          </a:prstGeom>
          <a:gradFill flip="none" rotWithShape="1">
            <a:gsLst>
              <a:gs pos="21000">
                <a:srgbClr val="FF3399"/>
              </a:gs>
              <a:gs pos="100000">
                <a:srgbClr val="DA006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d">
            <a:extLst>
              <a:ext uri="{FF2B5EF4-FFF2-40B4-BE49-F238E27FC236}">
                <a16:creationId xmlns:a16="http://schemas.microsoft.com/office/drawing/2014/main" id="{48165A30-7172-4282-B212-BD554A73A2A7}"/>
              </a:ext>
            </a:extLst>
          </p:cNvPr>
          <p:cNvSpPr/>
          <p:nvPr/>
        </p:nvSpPr>
        <p:spPr>
          <a:xfrm>
            <a:off x="6631838" y="724399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FF6A47"/>
              </a:gs>
              <a:gs pos="100000">
                <a:srgbClr val="FF33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BFDAA5A6-02DA-462A-B356-5163B2229C55}"/>
              </a:ext>
            </a:extLst>
          </p:cNvPr>
          <p:cNvSpPr/>
          <p:nvPr/>
        </p:nvSpPr>
        <p:spPr>
          <a:xfrm>
            <a:off x="4899876" y="-3538274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00B4B0"/>
              </a:gs>
              <a:gs pos="100000">
                <a:srgbClr val="00808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796E981-8D5D-4E1C-AAE7-D6DE7AABECC3}"/>
              </a:ext>
            </a:extLst>
          </p:cNvPr>
          <p:cNvSpPr/>
          <p:nvPr/>
        </p:nvSpPr>
        <p:spPr>
          <a:xfrm>
            <a:off x="5027170" y="-7729327"/>
            <a:ext cx="162560" cy="162560"/>
          </a:xfrm>
          <a:prstGeom prst="ellipse">
            <a:avLst/>
          </a:prstGeom>
          <a:gradFill flip="none" rotWithShape="1">
            <a:gsLst>
              <a:gs pos="21000">
                <a:srgbClr val="FF3399"/>
              </a:gs>
              <a:gs pos="100000">
                <a:srgbClr val="DA006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Blue">
            <a:extLst>
              <a:ext uri="{FF2B5EF4-FFF2-40B4-BE49-F238E27FC236}">
                <a16:creationId xmlns:a16="http://schemas.microsoft.com/office/drawing/2014/main" id="{5CB69D1B-4EB5-493F-AF3E-864C53DF57DB}"/>
              </a:ext>
            </a:extLst>
          </p:cNvPr>
          <p:cNvSpPr/>
          <p:nvPr/>
        </p:nvSpPr>
        <p:spPr>
          <a:xfrm>
            <a:off x="7065164" y="724399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chemeClr val="accent1">
                  <a:lumMod val="75000"/>
                </a:schemeClr>
              </a:gs>
              <a:gs pos="73000">
                <a:schemeClr val="accent1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97934C1-301D-4449-B0E1-F4D2B7F8F02C}"/>
              </a:ext>
            </a:extLst>
          </p:cNvPr>
          <p:cNvSpPr txBox="1"/>
          <p:nvPr/>
        </p:nvSpPr>
        <p:spPr>
          <a:xfrm>
            <a:off x="5170335" y="913876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2015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8C437EC-8113-4D3D-8246-21B8A28DFE22}"/>
              </a:ext>
            </a:extLst>
          </p:cNvPr>
          <p:cNvSpPr txBox="1"/>
          <p:nvPr/>
        </p:nvSpPr>
        <p:spPr>
          <a:xfrm>
            <a:off x="5579092" y="923808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2016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6B9A08F-F2BC-4E2C-A70A-FD3C1F9A1783}"/>
              </a:ext>
            </a:extLst>
          </p:cNvPr>
          <p:cNvSpPr txBox="1"/>
          <p:nvPr/>
        </p:nvSpPr>
        <p:spPr>
          <a:xfrm>
            <a:off x="6016659" y="913876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2017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92B8B10-8804-49D9-B7F2-AF06ABEC41AA}"/>
              </a:ext>
            </a:extLst>
          </p:cNvPr>
          <p:cNvSpPr txBox="1"/>
          <p:nvPr/>
        </p:nvSpPr>
        <p:spPr>
          <a:xfrm>
            <a:off x="6454226" y="903944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208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5D3E75F-6E4F-4508-B736-A56BBAAB4B78}"/>
              </a:ext>
            </a:extLst>
          </p:cNvPr>
          <p:cNvSpPr txBox="1"/>
          <p:nvPr/>
        </p:nvSpPr>
        <p:spPr>
          <a:xfrm>
            <a:off x="6891793" y="894012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2019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5BAA476-E880-445D-AA0F-6259E10C5E4A}"/>
              </a:ext>
            </a:extLst>
          </p:cNvPr>
          <p:cNvSpPr txBox="1"/>
          <p:nvPr/>
        </p:nvSpPr>
        <p:spPr>
          <a:xfrm>
            <a:off x="7329360" y="884080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2020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D30C9E-699C-47C8-BDD3-F778780B37B4}"/>
              </a:ext>
            </a:extLst>
          </p:cNvPr>
          <p:cNvGrpSpPr/>
          <p:nvPr/>
        </p:nvGrpSpPr>
        <p:grpSpPr>
          <a:xfrm>
            <a:off x="4048076" y="48671"/>
            <a:ext cx="4941320" cy="583304"/>
            <a:chOff x="4048076" y="48671"/>
            <a:chExt cx="4941320" cy="583304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41E7FCBD-1959-4450-9DD4-AD6461FCBCA6}"/>
                </a:ext>
              </a:extLst>
            </p:cNvPr>
            <p:cNvSpPr/>
            <p:nvPr/>
          </p:nvSpPr>
          <p:spPr>
            <a:xfrm>
              <a:off x="4048076" y="48671"/>
              <a:ext cx="4914578" cy="58330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95000">
                  <a:srgbClr val="EA00AD"/>
                </a:gs>
                <a:gs pos="63000">
                  <a:srgbClr val="A8007C"/>
                </a:gs>
              </a:gsLst>
              <a:lin ang="0" scaled="1"/>
              <a:tileRect/>
            </a:gradFill>
            <a:ln>
              <a:noFill/>
            </a:ln>
            <a:effectLst>
              <a:outerShdw blurRad="101600" dist="38100" sx="101000" sy="1010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25ECDC1-6292-4A1E-90C3-7A3D8DA5B8D2}"/>
                </a:ext>
              </a:extLst>
            </p:cNvPr>
            <p:cNvSpPr txBox="1"/>
            <p:nvPr/>
          </p:nvSpPr>
          <p:spPr>
            <a:xfrm>
              <a:off x="4138718" y="66002"/>
              <a:ext cx="48506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sanova Scotia" panose="02000500000000000000" pitchFamily="2" charset="0"/>
                </a:rPr>
                <a:t>Timeline infographic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532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1">
                <a:lumMod val="75000"/>
              </a:schemeClr>
            </a:gs>
            <a:gs pos="56000">
              <a:schemeClr val="bg1">
                <a:lumMod val="85000"/>
              </a:schemeClr>
            </a:gs>
            <a:gs pos="83000">
              <a:schemeClr val="bg1">
                <a:lumMod val="9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98D4B673-D429-414F-B8F2-95A8DC097F30}"/>
              </a:ext>
            </a:extLst>
          </p:cNvPr>
          <p:cNvGrpSpPr/>
          <p:nvPr/>
        </p:nvGrpSpPr>
        <p:grpSpPr>
          <a:xfrm flipH="1">
            <a:off x="409671" y="3159014"/>
            <a:ext cx="4124634" cy="1298710"/>
            <a:chOff x="6333054" y="1182743"/>
            <a:chExt cx="4124634" cy="1298710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A50DA95-BEDA-473E-9CC7-124E5EB5C9E4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CC0066"/>
                  </a:gs>
                  <a:gs pos="100000">
                    <a:srgbClr val="FF3399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5A0036B-6848-4193-BC8A-C68D8655BCFA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A9C8C9DB-2F75-435C-9D72-8C58BAAA6034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CC0066"/>
                    </a:gs>
                    <a:gs pos="100000">
                      <a:srgbClr val="FF3399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240C3FF5-7762-4BDF-9048-A9A2754F5AA6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CC0066"/>
                    </a:gs>
                    <a:gs pos="100000">
                      <a:srgbClr val="FF3399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Circle: Hollow 64">
                <a:extLst>
                  <a:ext uri="{FF2B5EF4-FFF2-40B4-BE49-F238E27FC236}">
                    <a16:creationId xmlns:a16="http://schemas.microsoft.com/office/drawing/2014/main" id="{1504CF3E-6B28-48D7-858D-1D9AE40CE794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45000">
                    <a:srgbClr val="FF3399"/>
                  </a:gs>
                  <a:gs pos="96000">
                    <a:srgbClr val="CC0066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4BDD00-9E05-4440-898A-1E4A70E99E15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7000">
                          <a:srgbClr val="FF3399"/>
                        </a:gs>
                        <a:gs pos="56000">
                          <a:srgbClr val="CC0066"/>
                        </a:gs>
                      </a:gsLst>
                      <a:lin ang="1080000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D273A809-72D7-41BE-A46B-033E6419582B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17F4DF7-9077-4B52-8179-1E2DE0DC591E}"/>
                  </a:ext>
                </a:extLst>
              </p:cNvPr>
              <p:cNvSpPr txBox="1"/>
              <p:nvPr/>
            </p:nvSpPr>
            <p:spPr>
              <a:xfrm>
                <a:off x="7301991" y="1713384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41000">
                          <a:srgbClr val="FF3399"/>
                        </a:gs>
                        <a:gs pos="66000">
                          <a:srgbClr val="CC0066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4D2ADDE-8DBE-4AEB-8D22-75315E800C29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2016</a:t>
                </a: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9E7BF91-CFDB-4F40-AC12-D18A96ECC0FD}"/>
              </a:ext>
            </a:extLst>
          </p:cNvPr>
          <p:cNvGrpSpPr/>
          <p:nvPr/>
        </p:nvGrpSpPr>
        <p:grpSpPr>
          <a:xfrm flipH="1">
            <a:off x="1706414" y="4645414"/>
            <a:ext cx="4124634" cy="1298710"/>
            <a:chOff x="6333054" y="1182743"/>
            <a:chExt cx="4124634" cy="1298710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D815AA0-9C15-4625-950C-DA2E8176419A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006260"/>
                  </a:gs>
                  <a:gs pos="100000">
                    <a:srgbClr val="00C5C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71E3234-F74B-40EF-A7AD-F01BBC522A6F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977DDA7-6D50-4BD9-A9B3-D254A3BB8A04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006260"/>
                    </a:gs>
                    <a:gs pos="100000">
                      <a:srgbClr val="00C5C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717D2E58-E33F-4D3A-A260-78485475B826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006260"/>
                    </a:gs>
                    <a:gs pos="100000">
                      <a:srgbClr val="00C5C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Circle: Hollow 74">
                <a:extLst>
                  <a:ext uri="{FF2B5EF4-FFF2-40B4-BE49-F238E27FC236}">
                    <a16:creationId xmlns:a16="http://schemas.microsoft.com/office/drawing/2014/main" id="{E27226C8-37D8-4331-98A1-417D421925D6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6000">
                    <a:srgbClr val="00C5C0"/>
                  </a:gs>
                  <a:gs pos="96000">
                    <a:srgbClr val="00626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E05A14C-4CE9-4440-A8D3-1AD68B59C235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6000">
                          <a:srgbClr val="006260"/>
                        </a:gs>
                        <a:gs pos="56000">
                          <a:srgbClr val="00C5C0"/>
                        </a:gs>
                      </a:gsLst>
                      <a:lin ang="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D144E89-F6D3-4543-B75B-B4CE732F7781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A06EF35-2BA0-4FFB-A2D4-44B62C59AC01}"/>
                  </a:ext>
                </a:extLst>
              </p:cNvPr>
              <p:cNvSpPr txBox="1"/>
              <p:nvPr/>
            </p:nvSpPr>
            <p:spPr>
              <a:xfrm>
                <a:off x="7349744" y="1715078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39000">
                          <a:srgbClr val="00C5C0"/>
                        </a:gs>
                        <a:gs pos="84000">
                          <a:srgbClr val="006260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03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F1B1363-4968-453B-BDC5-0D0DDCA541FE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2017</a:t>
                </a:r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745AF05-B596-44EA-A661-5EFDDC948CB0}"/>
              </a:ext>
            </a:extLst>
          </p:cNvPr>
          <p:cNvGrpSpPr/>
          <p:nvPr/>
        </p:nvGrpSpPr>
        <p:grpSpPr>
          <a:xfrm flipH="1">
            <a:off x="1719296" y="1662241"/>
            <a:ext cx="4124634" cy="1298710"/>
            <a:chOff x="6333054" y="1182743"/>
            <a:chExt cx="4124634" cy="129871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B57C895-0D82-43F3-9A29-3EE454372038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D27D00"/>
                  </a:gs>
                  <a:gs pos="100000">
                    <a:srgbClr val="FFB84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8B9F97E-36EB-4A4F-B54C-AD11C232135D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8417E54E-E143-426E-8691-8F7C98EF24FC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D27D00"/>
                    </a:gs>
                    <a:gs pos="100000">
                      <a:srgbClr val="FFB84F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9B2CEA11-574C-459E-93EE-BB8DCA401AF7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D27D00"/>
                    </a:gs>
                    <a:gs pos="100000">
                      <a:srgbClr val="FFB84F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Circle: Hollow 84">
                <a:extLst>
                  <a:ext uri="{FF2B5EF4-FFF2-40B4-BE49-F238E27FC236}">
                    <a16:creationId xmlns:a16="http://schemas.microsoft.com/office/drawing/2014/main" id="{67366278-DFC8-496B-AA03-78E56EEA86C3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28000">
                    <a:srgbClr val="FFB84F"/>
                  </a:gs>
                  <a:gs pos="78000">
                    <a:srgbClr val="D27D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3A603B7-F0D1-46AB-90B7-29FF090EBE1F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28000">
                          <a:srgbClr val="FFB84F"/>
                        </a:gs>
                        <a:gs pos="76000">
                          <a:srgbClr val="D27D00"/>
                        </a:gs>
                      </a:gsLst>
                      <a:lin ang="1080000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A765094-C172-4613-B22E-48F47626EA5B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BC1F41D-A316-4D3E-9792-74E26AB8BAF0}"/>
                  </a:ext>
                </a:extLst>
              </p:cNvPr>
              <p:cNvSpPr txBox="1"/>
              <p:nvPr/>
            </p:nvSpPr>
            <p:spPr>
              <a:xfrm>
                <a:off x="7312406" y="1724276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31000">
                          <a:srgbClr val="FFB84F"/>
                        </a:gs>
                        <a:gs pos="68000">
                          <a:srgbClr val="D27D00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A392DFE-07B1-4AFF-B00A-F3DCDB4DEA4B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2015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0FC571E-F712-4BAA-8C42-B2F118BA95EC}"/>
              </a:ext>
            </a:extLst>
          </p:cNvPr>
          <p:cNvGrpSpPr/>
          <p:nvPr/>
        </p:nvGrpSpPr>
        <p:grpSpPr>
          <a:xfrm>
            <a:off x="7681872" y="3161102"/>
            <a:ext cx="4124634" cy="1298710"/>
            <a:chOff x="6333054" y="1182743"/>
            <a:chExt cx="4124634" cy="129871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F879E6D-B880-41E8-BE7F-020133810DEE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00206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A1F5DB9-391F-4F93-A52D-7BBBC93C705D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F9A3EB7-673A-4E03-A1AF-43A4B99A0ADA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002060"/>
                    </a:gs>
                    <a:gs pos="100000">
                      <a:srgbClr val="0070C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2A786CDD-FC44-49DF-82DB-AAE2C3CF8ACE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002060"/>
                    </a:gs>
                    <a:gs pos="100000">
                      <a:srgbClr val="0070C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Circle: Hollow 44">
                <a:extLst>
                  <a:ext uri="{FF2B5EF4-FFF2-40B4-BE49-F238E27FC236}">
                    <a16:creationId xmlns:a16="http://schemas.microsoft.com/office/drawing/2014/main" id="{DFA3AF3C-39E3-4F56-B735-94666754B97E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40000">
                    <a:srgbClr val="0070C0"/>
                  </a:gs>
                  <a:gs pos="96000">
                    <a:srgbClr val="00206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gradFill>
                    <a:gsLst>
                      <a:gs pos="47000">
                        <a:srgbClr val="0070C0"/>
                      </a:gs>
                      <a:gs pos="74000">
                        <a:srgbClr val="002060"/>
                      </a:gs>
                    </a:gsLst>
                    <a:lin ang="5400000" scaled="1"/>
                  </a:gra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3D24E8C-0272-4E50-BED6-303860076CCA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40000">
                          <a:srgbClr val="0070C0"/>
                        </a:gs>
                        <a:gs pos="89000">
                          <a:srgbClr val="002060"/>
                        </a:gs>
                      </a:gsLst>
                      <a:lin ang="1080000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285D23B-A2D8-43A2-8A3A-B4D7FC11030F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D628483-8C37-4FC3-9F55-E66E47C21422}"/>
                  </a:ext>
                </a:extLst>
              </p:cNvPr>
              <p:cNvSpPr txBox="1"/>
              <p:nvPr/>
            </p:nvSpPr>
            <p:spPr>
              <a:xfrm>
                <a:off x="7462012" y="1722756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47000">
                          <a:srgbClr val="0070C0"/>
                        </a:gs>
                        <a:gs pos="74000">
                          <a:srgbClr val="002060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05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4624A53-FA9A-4C63-9B1B-B574840F472B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2019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3A17FD6-FB76-4769-A3F8-A29612E4F41A}"/>
              </a:ext>
            </a:extLst>
          </p:cNvPr>
          <p:cNvGrpSpPr/>
          <p:nvPr/>
        </p:nvGrpSpPr>
        <p:grpSpPr>
          <a:xfrm>
            <a:off x="6328887" y="4645414"/>
            <a:ext cx="4124634" cy="1298710"/>
            <a:chOff x="6333054" y="1182743"/>
            <a:chExt cx="4124634" cy="129871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A78D049-A749-4482-8C66-5DDEAE22B8E4}"/>
                </a:ext>
              </a:extLst>
            </p:cNvPr>
            <p:cNvCxnSpPr/>
            <p:nvPr/>
          </p:nvCxnSpPr>
          <p:spPr>
            <a:xfrm>
              <a:off x="6333054" y="1938979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C00000"/>
                  </a:gs>
                  <a:gs pos="100000">
                    <a:srgbClr val="FF000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F0E04B6-D71E-4FEA-AD10-97EE9414574F}"/>
                </a:ext>
              </a:extLst>
            </p:cNvPr>
            <p:cNvGrpSpPr/>
            <p:nvPr/>
          </p:nvGrpSpPr>
          <p:grpSpPr>
            <a:xfrm>
              <a:off x="7269480" y="1182743"/>
              <a:ext cx="3188208" cy="1298710"/>
              <a:chOff x="7269480" y="1182743"/>
              <a:chExt cx="3188208" cy="1298710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A803674E-F566-4C65-AE79-2B6E1F339F4E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C00000"/>
                    </a:gs>
                    <a:gs pos="100000">
                      <a:srgbClr val="FF000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F1E17C1-1887-4BF7-B663-FA74B7E37B15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C00000"/>
                    </a:gs>
                    <a:gs pos="100000">
                      <a:srgbClr val="FF000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Circle: Hollow 54">
                <a:extLst>
                  <a:ext uri="{FF2B5EF4-FFF2-40B4-BE49-F238E27FC236}">
                    <a16:creationId xmlns:a16="http://schemas.microsoft.com/office/drawing/2014/main" id="{AF31CA1F-1A23-48DE-84A4-65FFE1872F14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28000">
                    <a:srgbClr val="FF0000"/>
                  </a:gs>
                  <a:gs pos="72000">
                    <a:srgbClr val="C000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1F52084-8F5E-40BD-8BC9-371B7A3A358A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gradFill flip="none" rotWithShape="1">
                      <a:gsLst>
                        <a:gs pos="6000">
                          <a:srgbClr val="C00000"/>
                        </a:gs>
                        <a:gs pos="56000">
                          <a:srgbClr val="FF0000"/>
                        </a:gs>
                      </a:gsLst>
                      <a:lin ang="0" scaled="1"/>
                      <a:tileRect/>
                    </a:gra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00D2483-517E-4EB5-838F-7F5A105BB7AA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765C50-54B3-49E6-810E-8B0D67868725}"/>
                  </a:ext>
                </a:extLst>
              </p:cNvPr>
              <p:cNvSpPr txBox="1"/>
              <p:nvPr/>
            </p:nvSpPr>
            <p:spPr>
              <a:xfrm>
                <a:off x="7462012" y="1722756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37000">
                          <a:srgbClr val="FF0000"/>
                        </a:gs>
                        <a:gs pos="52000">
                          <a:srgbClr val="C00000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04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11AE4CB-3493-4E6F-8798-43D70B7C4D72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2018</a:t>
                </a:r>
              </a:p>
            </p:txBody>
          </p:sp>
        </p:grp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30DD404-5C22-4CF6-BF9D-52E3CE5BAC7A}"/>
              </a:ext>
            </a:extLst>
          </p:cNvPr>
          <p:cNvSpPr/>
          <p:nvPr/>
        </p:nvSpPr>
        <p:spPr>
          <a:xfrm>
            <a:off x="4776114" y="3830608"/>
            <a:ext cx="2656022" cy="1427480"/>
          </a:xfrm>
          <a:custGeom>
            <a:avLst/>
            <a:gdLst>
              <a:gd name="connsiteX0" fmla="*/ 4842 w 2560320"/>
              <a:gd name="connsiteY0" fmla="*/ 0 h 1376045"/>
              <a:gd name="connsiteX1" fmla="*/ 103466 w 2560320"/>
              <a:gd name="connsiteY1" fmla="*/ 0 h 1376045"/>
              <a:gd name="connsiteX2" fmla="*/ 98624 w 2560320"/>
              <a:gd name="connsiteY2" fmla="*/ 95885 h 1376045"/>
              <a:gd name="connsiteX3" fmla="*/ 1280160 w 2560320"/>
              <a:gd name="connsiteY3" fmla="*/ 1277421 h 1376045"/>
              <a:gd name="connsiteX4" fmla="*/ 2461696 w 2560320"/>
              <a:gd name="connsiteY4" fmla="*/ 95885 h 1376045"/>
              <a:gd name="connsiteX5" fmla="*/ 2456854 w 2560320"/>
              <a:gd name="connsiteY5" fmla="*/ 0 h 1376045"/>
              <a:gd name="connsiteX6" fmla="*/ 2555478 w 2560320"/>
              <a:gd name="connsiteY6" fmla="*/ 0 h 1376045"/>
              <a:gd name="connsiteX7" fmla="*/ 2560320 w 2560320"/>
              <a:gd name="connsiteY7" fmla="*/ 95885 h 1376045"/>
              <a:gd name="connsiteX8" fmla="*/ 1280160 w 2560320"/>
              <a:gd name="connsiteY8" fmla="*/ 1376045 h 1376045"/>
              <a:gd name="connsiteX9" fmla="*/ 0 w 2560320"/>
              <a:gd name="connsiteY9" fmla="*/ 95885 h 137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60320" h="1376045">
                <a:moveTo>
                  <a:pt x="4842" y="0"/>
                </a:moveTo>
                <a:lnTo>
                  <a:pt x="103466" y="0"/>
                </a:lnTo>
                <a:lnTo>
                  <a:pt x="98624" y="95885"/>
                </a:lnTo>
                <a:cubicBezTo>
                  <a:pt x="98624" y="748429"/>
                  <a:pt x="627616" y="1277421"/>
                  <a:pt x="1280160" y="1277421"/>
                </a:cubicBezTo>
                <a:cubicBezTo>
                  <a:pt x="1932704" y="1277421"/>
                  <a:pt x="2461696" y="748429"/>
                  <a:pt x="2461696" y="95885"/>
                </a:cubicBezTo>
                <a:lnTo>
                  <a:pt x="2456854" y="0"/>
                </a:lnTo>
                <a:lnTo>
                  <a:pt x="2555478" y="0"/>
                </a:lnTo>
                <a:lnTo>
                  <a:pt x="2560320" y="95885"/>
                </a:lnTo>
                <a:cubicBezTo>
                  <a:pt x="2560320" y="802898"/>
                  <a:pt x="1987173" y="1376045"/>
                  <a:pt x="1280160" y="1376045"/>
                </a:cubicBezTo>
                <a:cubicBezTo>
                  <a:pt x="573147" y="1376045"/>
                  <a:pt x="0" y="802898"/>
                  <a:pt x="0" y="95885"/>
                </a:cubicBezTo>
                <a:close/>
              </a:path>
            </a:pathLst>
          </a:custGeom>
          <a:gradFill>
            <a:gsLst>
              <a:gs pos="18000">
                <a:schemeClr val="bg1">
                  <a:lumMod val="50000"/>
                  <a:alpha val="62000"/>
                </a:schemeClr>
              </a:gs>
              <a:gs pos="40000">
                <a:schemeClr val="bg1">
                  <a:lumMod val="75000"/>
                </a:schemeClr>
              </a:gs>
              <a:gs pos="100000">
                <a:schemeClr val="bg1">
                  <a:lumMod val="85000"/>
                  <a:alpha val="52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9B55F4F6-C618-49F7-8CD4-4F8ACCB9FF9E}"/>
              </a:ext>
            </a:extLst>
          </p:cNvPr>
          <p:cNvSpPr/>
          <p:nvPr/>
        </p:nvSpPr>
        <p:spPr>
          <a:xfrm>
            <a:off x="4583073" y="2403127"/>
            <a:ext cx="3017520" cy="3017520"/>
          </a:xfrm>
          <a:prstGeom prst="arc">
            <a:avLst>
              <a:gd name="adj1" fmla="val 16742380"/>
              <a:gd name="adj2" fmla="val 21284983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F989BD-774E-4340-89B7-0EE09FBDCD93}"/>
              </a:ext>
            </a:extLst>
          </p:cNvPr>
          <p:cNvSpPr/>
          <p:nvPr/>
        </p:nvSpPr>
        <p:spPr>
          <a:xfrm>
            <a:off x="6127393" y="232184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40C040"/>
              </a:gs>
              <a:gs pos="100000">
                <a:srgbClr val="339933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EAE994-9DC1-4BD1-8C08-D54E3AC002F7}"/>
              </a:ext>
            </a:extLst>
          </p:cNvPr>
          <p:cNvSpPr/>
          <p:nvPr/>
        </p:nvSpPr>
        <p:spPr>
          <a:xfrm>
            <a:off x="5893714" y="232184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FFA41D"/>
              </a:gs>
              <a:gs pos="62000">
                <a:srgbClr val="E2870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83EFF04-8001-4309-A333-DC79041C47AD}"/>
              </a:ext>
            </a:extLst>
          </p:cNvPr>
          <p:cNvSpPr/>
          <p:nvPr/>
        </p:nvSpPr>
        <p:spPr>
          <a:xfrm>
            <a:off x="6127393" y="531523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FF6A47"/>
              </a:gs>
              <a:gs pos="100000">
                <a:srgbClr val="FF330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1CC5612-B7BF-44C3-9346-47CA22254939}"/>
              </a:ext>
            </a:extLst>
          </p:cNvPr>
          <p:cNvSpPr/>
          <p:nvPr/>
        </p:nvSpPr>
        <p:spPr>
          <a:xfrm>
            <a:off x="5893714" y="531523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00B4B0"/>
              </a:gs>
              <a:gs pos="100000">
                <a:srgbClr val="00808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BF6CE9-75D1-4F61-8E92-B809A5A475E8}"/>
              </a:ext>
            </a:extLst>
          </p:cNvPr>
          <p:cNvSpPr/>
          <p:nvPr/>
        </p:nvSpPr>
        <p:spPr>
          <a:xfrm>
            <a:off x="7519313" y="3830607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chemeClr val="accent1">
                  <a:lumMod val="75000"/>
                </a:schemeClr>
              </a:gs>
              <a:gs pos="73000">
                <a:schemeClr val="accent1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6032E6-4764-476F-8C4B-F510575668F8}"/>
              </a:ext>
            </a:extLst>
          </p:cNvPr>
          <p:cNvSpPr/>
          <p:nvPr/>
        </p:nvSpPr>
        <p:spPr>
          <a:xfrm>
            <a:off x="4501794" y="3830607"/>
            <a:ext cx="162560" cy="162560"/>
          </a:xfrm>
          <a:prstGeom prst="ellipse">
            <a:avLst/>
          </a:prstGeom>
          <a:gradFill flip="none" rotWithShape="1">
            <a:gsLst>
              <a:gs pos="21000">
                <a:srgbClr val="FF3399"/>
              </a:gs>
              <a:gs pos="100000">
                <a:srgbClr val="DA006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30404B5-8254-494D-930B-6C1E542FED2D}"/>
              </a:ext>
            </a:extLst>
          </p:cNvPr>
          <p:cNvSpPr/>
          <p:nvPr/>
        </p:nvSpPr>
        <p:spPr>
          <a:xfrm>
            <a:off x="4583073" y="2403127"/>
            <a:ext cx="3017520" cy="3017520"/>
          </a:xfrm>
          <a:prstGeom prst="arc">
            <a:avLst>
              <a:gd name="adj1" fmla="val 297920"/>
              <a:gd name="adj2" fmla="val 4838237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1D41F210-2CC3-4224-A84B-BB0E99BC6E9F}"/>
              </a:ext>
            </a:extLst>
          </p:cNvPr>
          <p:cNvSpPr/>
          <p:nvPr/>
        </p:nvSpPr>
        <p:spPr>
          <a:xfrm flipH="1">
            <a:off x="4583073" y="2403127"/>
            <a:ext cx="3017520" cy="3017520"/>
          </a:xfrm>
          <a:prstGeom prst="arc">
            <a:avLst>
              <a:gd name="adj1" fmla="val 16742380"/>
              <a:gd name="adj2" fmla="val 21284983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87A05977-03C6-496B-A19E-B077EA0DDE57}"/>
              </a:ext>
            </a:extLst>
          </p:cNvPr>
          <p:cNvSpPr/>
          <p:nvPr/>
        </p:nvSpPr>
        <p:spPr>
          <a:xfrm flipH="1">
            <a:off x="4583073" y="2391062"/>
            <a:ext cx="3017520" cy="3017520"/>
          </a:xfrm>
          <a:prstGeom prst="arc">
            <a:avLst>
              <a:gd name="adj1" fmla="val 297920"/>
              <a:gd name="adj2" fmla="val 4838237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FA184AF-35A8-4C20-B5C4-EFB969AFC187}"/>
              </a:ext>
            </a:extLst>
          </p:cNvPr>
          <p:cNvSpPr/>
          <p:nvPr/>
        </p:nvSpPr>
        <p:spPr>
          <a:xfrm>
            <a:off x="4583073" y="2403127"/>
            <a:ext cx="3017520" cy="3017520"/>
          </a:xfrm>
          <a:prstGeom prst="arc">
            <a:avLst>
              <a:gd name="adj1" fmla="val 16149869"/>
              <a:gd name="adj2" fmla="val 16244471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13519CBD-33CF-48FE-B705-01C36E5B60EF}"/>
              </a:ext>
            </a:extLst>
          </p:cNvPr>
          <p:cNvSpPr/>
          <p:nvPr/>
        </p:nvSpPr>
        <p:spPr>
          <a:xfrm>
            <a:off x="4587240" y="4937760"/>
            <a:ext cx="3017520" cy="3017520"/>
          </a:xfrm>
          <a:prstGeom prst="arc">
            <a:avLst>
              <a:gd name="adj1" fmla="val 16149869"/>
              <a:gd name="adj2" fmla="val 16244471"/>
            </a:avLst>
          </a:prstGeom>
          <a:ln w="28575">
            <a:solidFill>
              <a:srgbClr val="9C0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020FCE0-C9A9-4076-AD45-E2ABBFA8176E}"/>
              </a:ext>
            </a:extLst>
          </p:cNvPr>
          <p:cNvSpPr/>
          <p:nvPr/>
        </p:nvSpPr>
        <p:spPr>
          <a:xfrm>
            <a:off x="4811673" y="2631727"/>
            <a:ext cx="2560320" cy="2560320"/>
          </a:xfrm>
          <a:prstGeom prst="donut">
            <a:avLst>
              <a:gd name="adj" fmla="val 6248"/>
            </a:avLst>
          </a:prstGeom>
          <a:gradFill>
            <a:gsLst>
              <a:gs pos="18000">
                <a:srgbClr val="8E0047"/>
              </a:gs>
              <a:gs pos="66000">
                <a:srgbClr val="FF3399"/>
              </a:gs>
              <a:gs pos="100000">
                <a:srgbClr val="FF75BA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A463D9F-0934-4316-B513-86F8B72904B0}"/>
              </a:ext>
            </a:extLst>
          </p:cNvPr>
          <p:cNvGrpSpPr/>
          <p:nvPr/>
        </p:nvGrpSpPr>
        <p:grpSpPr>
          <a:xfrm>
            <a:off x="6361072" y="1696319"/>
            <a:ext cx="4087469" cy="1298710"/>
            <a:chOff x="6393257" y="1690604"/>
            <a:chExt cx="4087469" cy="129871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8534F2E-1DD9-4AD2-8107-CC8B858EB58B}"/>
                </a:ext>
              </a:extLst>
            </p:cNvPr>
            <p:cNvCxnSpPr>
              <a:cxnSpLocks/>
            </p:cNvCxnSpPr>
            <p:nvPr/>
          </p:nvCxnSpPr>
          <p:spPr>
            <a:xfrm>
              <a:off x="6393257" y="2405211"/>
              <a:ext cx="936426" cy="19361"/>
            </a:xfrm>
            <a:prstGeom prst="line">
              <a:avLst/>
            </a:prstGeom>
            <a:ln w="19050">
              <a:gradFill>
                <a:gsLst>
                  <a:gs pos="27000">
                    <a:srgbClr val="35A035"/>
                  </a:gs>
                  <a:gs pos="100000">
                    <a:srgbClr val="3EBB3E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32F3659-D54B-4535-8EF8-4ACECDC569FC}"/>
                </a:ext>
              </a:extLst>
            </p:cNvPr>
            <p:cNvGrpSpPr/>
            <p:nvPr/>
          </p:nvGrpSpPr>
          <p:grpSpPr>
            <a:xfrm>
              <a:off x="7292518" y="1690604"/>
              <a:ext cx="3188208" cy="1298710"/>
              <a:chOff x="7269480" y="1182743"/>
              <a:chExt cx="3188208" cy="129871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4CFC441-991C-41A5-B5D6-F43120FDC5E6}"/>
                  </a:ext>
                </a:extLst>
              </p:cNvPr>
              <p:cNvCxnSpPr/>
              <p:nvPr/>
            </p:nvCxnSpPr>
            <p:spPr>
              <a:xfrm>
                <a:off x="7714488" y="2399607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35A035"/>
                    </a:gs>
                    <a:gs pos="100000">
                      <a:srgbClr val="3EBB3E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F384B8C-5DE2-44F0-9969-5F354F8CF4F3}"/>
                  </a:ext>
                </a:extLst>
              </p:cNvPr>
              <p:cNvCxnSpPr/>
              <p:nvPr/>
            </p:nvCxnSpPr>
            <p:spPr>
              <a:xfrm>
                <a:off x="7686040" y="1526666"/>
                <a:ext cx="2743200" cy="19361"/>
              </a:xfrm>
              <a:prstGeom prst="line">
                <a:avLst/>
              </a:prstGeom>
              <a:ln w="19050">
                <a:gradFill>
                  <a:gsLst>
                    <a:gs pos="27000">
                      <a:srgbClr val="35A035"/>
                    </a:gs>
                    <a:gs pos="100000">
                      <a:srgbClr val="3EBB3E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Circle: Hollow 22">
                <a:extLst>
                  <a:ext uri="{FF2B5EF4-FFF2-40B4-BE49-F238E27FC236}">
                    <a16:creationId xmlns:a16="http://schemas.microsoft.com/office/drawing/2014/main" id="{18CC216E-1CCB-4FF6-B6E7-9B973275C310}"/>
                  </a:ext>
                </a:extLst>
              </p:cNvPr>
              <p:cNvSpPr/>
              <p:nvPr/>
            </p:nvSpPr>
            <p:spPr>
              <a:xfrm>
                <a:off x="7269480" y="1521523"/>
                <a:ext cx="890016" cy="890016"/>
              </a:xfrm>
              <a:prstGeom prst="donut">
                <a:avLst>
                  <a:gd name="adj" fmla="val 17683"/>
                </a:avLst>
              </a:prstGeom>
              <a:gradFill flip="none" rotWithShape="1">
                <a:gsLst>
                  <a:gs pos="6000">
                    <a:srgbClr val="61CB61"/>
                  </a:gs>
                  <a:gs pos="96000">
                    <a:srgbClr val="287A28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B6FC4E-816A-4391-B96E-553E0F603FCF}"/>
                  </a:ext>
                </a:extLst>
              </p:cNvPr>
              <p:cNvSpPr txBox="1"/>
              <p:nvPr/>
            </p:nvSpPr>
            <p:spPr>
              <a:xfrm>
                <a:off x="8298180" y="1546027"/>
                <a:ext cx="18669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287A28"/>
                    </a:solidFill>
                    <a:latin typeface="Casanova Scotia" panose="02000500000000000000" pitchFamily="2" charset="0"/>
                  </a:rPr>
                  <a:t>Content Head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25938BE-677C-483E-B92B-035D9E0B94A1}"/>
                  </a:ext>
                </a:extLst>
              </p:cNvPr>
              <p:cNvSpPr txBox="1"/>
              <p:nvPr/>
            </p:nvSpPr>
            <p:spPr>
              <a:xfrm>
                <a:off x="8269224" y="1742789"/>
                <a:ext cx="179832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Tw Cen MT" panose="020B0602020104020603" pitchFamily="34" charset="0"/>
                  </a:rPr>
                  <a:t>You can replace your text here to describe the Content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C98192C-1BA0-43A1-8F05-92A538F29D4A}"/>
                  </a:ext>
                </a:extLst>
              </p:cNvPr>
              <p:cNvSpPr txBox="1"/>
              <p:nvPr/>
            </p:nvSpPr>
            <p:spPr>
              <a:xfrm>
                <a:off x="7462012" y="1722756"/>
                <a:ext cx="675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56000">
                          <a:srgbClr val="88D888"/>
                        </a:gs>
                        <a:gs pos="84000">
                          <a:srgbClr val="287A28"/>
                        </a:gs>
                      </a:gsLst>
                      <a:lin ang="5400000" scaled="1"/>
                      <a:tileRect/>
                    </a:gradFill>
                    <a:latin typeface="Century Gothic" panose="020B0502020202020204" pitchFamily="34" charset="0"/>
                  </a:rPr>
                  <a:t>06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68A39A0-56A1-4120-9F59-13C64498D467}"/>
                  </a:ext>
                </a:extLst>
              </p:cNvPr>
              <p:cNvSpPr txBox="1"/>
              <p:nvPr/>
            </p:nvSpPr>
            <p:spPr>
              <a:xfrm>
                <a:off x="7403592" y="1182743"/>
                <a:ext cx="6217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2020</a:t>
                </a:r>
              </a:p>
            </p:txBody>
          </p:sp>
        </p:grp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5F351598-5F77-47EE-9862-8F7C8A63570E}"/>
              </a:ext>
            </a:extLst>
          </p:cNvPr>
          <p:cNvSpPr txBox="1"/>
          <p:nvPr/>
        </p:nvSpPr>
        <p:spPr>
          <a:xfrm>
            <a:off x="5028081" y="3595260"/>
            <a:ext cx="2101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gradFill flip="none" rotWithShape="1">
                  <a:gsLst>
                    <a:gs pos="7000">
                      <a:srgbClr val="FF3399"/>
                    </a:gs>
                    <a:gs pos="56000">
                      <a:srgbClr val="CC0066"/>
                    </a:gs>
                  </a:gsLst>
                  <a:lin ang="10800000" scaled="1"/>
                  <a:tileRect/>
                </a:gradFill>
                <a:latin typeface="Casanova Scotia" panose="02000500000000000000" pitchFamily="2" charset="0"/>
              </a:rPr>
              <a:t>Main Title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BDD4823-E081-40F2-A3C0-A9BC20C88A99}"/>
              </a:ext>
            </a:extLst>
          </p:cNvPr>
          <p:cNvSpPr txBox="1"/>
          <p:nvPr/>
        </p:nvSpPr>
        <p:spPr>
          <a:xfrm>
            <a:off x="5200492" y="3929147"/>
            <a:ext cx="2030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Tw Cen MT" panose="020B0602020104020603" pitchFamily="34" charset="0"/>
              </a:rPr>
              <a:t>You can replace your text here to describe the Content</a:t>
            </a:r>
          </a:p>
        </p:txBody>
      </p:sp>
      <p:pic>
        <p:nvPicPr>
          <p:cNvPr id="94" name="Graphic 93" descr="Clock">
            <a:extLst>
              <a:ext uri="{FF2B5EF4-FFF2-40B4-BE49-F238E27FC236}">
                <a16:creationId xmlns:a16="http://schemas.microsoft.com/office/drawing/2014/main" id="{E63D6F62-CAFD-419B-9F83-E75D203C0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8541" y="2814763"/>
            <a:ext cx="914400" cy="914400"/>
          </a:xfrm>
          <a:prstGeom prst="rect">
            <a:avLst/>
          </a:prstGeom>
        </p:spPr>
      </p:pic>
      <p:sp>
        <p:nvSpPr>
          <p:cNvPr id="96" name="Green">
            <a:extLst>
              <a:ext uri="{FF2B5EF4-FFF2-40B4-BE49-F238E27FC236}">
                <a16:creationId xmlns:a16="http://schemas.microsoft.com/office/drawing/2014/main" id="{069CAFDF-A884-431A-92C5-72FE0F741A5E}"/>
              </a:ext>
            </a:extLst>
          </p:cNvPr>
          <p:cNvSpPr/>
          <p:nvPr/>
        </p:nvSpPr>
        <p:spPr>
          <a:xfrm>
            <a:off x="7122470" y="1028966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40C040"/>
              </a:gs>
              <a:gs pos="100000">
                <a:srgbClr val="3399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range">
            <a:extLst>
              <a:ext uri="{FF2B5EF4-FFF2-40B4-BE49-F238E27FC236}">
                <a16:creationId xmlns:a16="http://schemas.microsoft.com/office/drawing/2014/main" id="{43235E66-86F6-4954-863D-A65CBF327C40}"/>
              </a:ext>
            </a:extLst>
          </p:cNvPr>
          <p:cNvSpPr/>
          <p:nvPr/>
        </p:nvSpPr>
        <p:spPr>
          <a:xfrm>
            <a:off x="4955842" y="1028966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FFA41D"/>
              </a:gs>
              <a:gs pos="62000">
                <a:srgbClr val="E287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Pink">
            <a:extLst>
              <a:ext uri="{FF2B5EF4-FFF2-40B4-BE49-F238E27FC236}">
                <a16:creationId xmlns:a16="http://schemas.microsoft.com/office/drawing/2014/main" id="{3187D0AA-3BBA-428C-883A-90461EE586B6}"/>
              </a:ext>
            </a:extLst>
          </p:cNvPr>
          <p:cNvSpPr/>
          <p:nvPr/>
        </p:nvSpPr>
        <p:spPr>
          <a:xfrm>
            <a:off x="5389168" y="1028966"/>
            <a:ext cx="162560" cy="162560"/>
          </a:xfrm>
          <a:prstGeom prst="ellipse">
            <a:avLst/>
          </a:prstGeom>
          <a:gradFill flip="none" rotWithShape="1">
            <a:gsLst>
              <a:gs pos="21000">
                <a:srgbClr val="FF3399"/>
              </a:gs>
              <a:gs pos="100000">
                <a:srgbClr val="DA006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Dark Green">
            <a:extLst>
              <a:ext uri="{FF2B5EF4-FFF2-40B4-BE49-F238E27FC236}">
                <a16:creationId xmlns:a16="http://schemas.microsoft.com/office/drawing/2014/main" id="{442C80A3-701B-42D4-9ACE-78CEB824BA0F}"/>
              </a:ext>
            </a:extLst>
          </p:cNvPr>
          <p:cNvSpPr/>
          <p:nvPr/>
        </p:nvSpPr>
        <p:spPr>
          <a:xfrm>
            <a:off x="5822494" y="1028966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00B4B0"/>
              </a:gs>
              <a:gs pos="100000">
                <a:srgbClr val="00808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154C5450-B2DD-445F-BE80-346EDA97DCFE}"/>
              </a:ext>
            </a:extLst>
          </p:cNvPr>
          <p:cNvSpPr/>
          <p:nvPr/>
        </p:nvSpPr>
        <p:spPr>
          <a:xfrm>
            <a:off x="5812831" y="-3549756"/>
            <a:ext cx="162560" cy="162560"/>
          </a:xfrm>
          <a:prstGeom prst="ellipse">
            <a:avLst/>
          </a:prstGeom>
          <a:gradFill flip="none" rotWithShape="1">
            <a:gsLst>
              <a:gs pos="21000">
                <a:srgbClr val="FF3399"/>
              </a:gs>
              <a:gs pos="100000">
                <a:srgbClr val="DA006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d">
            <a:extLst>
              <a:ext uri="{FF2B5EF4-FFF2-40B4-BE49-F238E27FC236}">
                <a16:creationId xmlns:a16="http://schemas.microsoft.com/office/drawing/2014/main" id="{48165A30-7172-4282-B212-BD554A73A2A7}"/>
              </a:ext>
            </a:extLst>
          </p:cNvPr>
          <p:cNvSpPr/>
          <p:nvPr/>
        </p:nvSpPr>
        <p:spPr>
          <a:xfrm>
            <a:off x="6255820" y="1028966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FF6A47"/>
              </a:gs>
              <a:gs pos="100000">
                <a:srgbClr val="FF33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BFDAA5A6-02DA-462A-B356-5163B2229C55}"/>
              </a:ext>
            </a:extLst>
          </p:cNvPr>
          <p:cNvSpPr/>
          <p:nvPr/>
        </p:nvSpPr>
        <p:spPr>
          <a:xfrm>
            <a:off x="4899876" y="-3538274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rgbClr val="00B4B0"/>
              </a:gs>
              <a:gs pos="100000">
                <a:srgbClr val="00808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796E981-8D5D-4E1C-AAE7-D6DE7AABECC3}"/>
              </a:ext>
            </a:extLst>
          </p:cNvPr>
          <p:cNvSpPr/>
          <p:nvPr/>
        </p:nvSpPr>
        <p:spPr>
          <a:xfrm>
            <a:off x="5027170" y="-7729327"/>
            <a:ext cx="162560" cy="162560"/>
          </a:xfrm>
          <a:prstGeom prst="ellipse">
            <a:avLst/>
          </a:prstGeom>
          <a:gradFill flip="none" rotWithShape="1">
            <a:gsLst>
              <a:gs pos="21000">
                <a:srgbClr val="FF3399"/>
              </a:gs>
              <a:gs pos="100000">
                <a:srgbClr val="DA006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Blue">
            <a:extLst>
              <a:ext uri="{FF2B5EF4-FFF2-40B4-BE49-F238E27FC236}">
                <a16:creationId xmlns:a16="http://schemas.microsoft.com/office/drawing/2014/main" id="{5CB69D1B-4EB5-493F-AF3E-864C53DF57DB}"/>
              </a:ext>
            </a:extLst>
          </p:cNvPr>
          <p:cNvSpPr/>
          <p:nvPr/>
        </p:nvSpPr>
        <p:spPr>
          <a:xfrm>
            <a:off x="6689146" y="1028966"/>
            <a:ext cx="162560" cy="162560"/>
          </a:xfrm>
          <a:prstGeom prst="ellipse">
            <a:avLst/>
          </a:prstGeom>
          <a:gradFill flip="none" rotWithShape="1">
            <a:gsLst>
              <a:gs pos="17000">
                <a:schemeClr val="accent1">
                  <a:lumMod val="75000"/>
                </a:schemeClr>
              </a:gs>
              <a:gs pos="73000">
                <a:schemeClr val="accent1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97934C1-301D-4449-B0E1-F4D2B7F8F02C}"/>
              </a:ext>
            </a:extLst>
          </p:cNvPr>
          <p:cNvSpPr txBox="1"/>
          <p:nvPr/>
        </p:nvSpPr>
        <p:spPr>
          <a:xfrm>
            <a:off x="4794317" y="1218443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2015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8C437EC-8113-4D3D-8246-21B8A28DFE22}"/>
              </a:ext>
            </a:extLst>
          </p:cNvPr>
          <p:cNvSpPr txBox="1"/>
          <p:nvPr/>
        </p:nvSpPr>
        <p:spPr>
          <a:xfrm>
            <a:off x="5203074" y="1228375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2016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6B9A08F-F2BC-4E2C-A70A-FD3C1F9A1783}"/>
              </a:ext>
            </a:extLst>
          </p:cNvPr>
          <p:cNvSpPr txBox="1"/>
          <p:nvPr/>
        </p:nvSpPr>
        <p:spPr>
          <a:xfrm>
            <a:off x="5640641" y="1218443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2017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92B8B10-8804-49D9-B7F2-AF06ABEC41AA}"/>
              </a:ext>
            </a:extLst>
          </p:cNvPr>
          <p:cNvSpPr txBox="1"/>
          <p:nvPr/>
        </p:nvSpPr>
        <p:spPr>
          <a:xfrm>
            <a:off x="6078208" y="1208511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208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5D3E75F-6E4F-4508-B736-A56BBAAB4B78}"/>
              </a:ext>
            </a:extLst>
          </p:cNvPr>
          <p:cNvSpPr txBox="1"/>
          <p:nvPr/>
        </p:nvSpPr>
        <p:spPr>
          <a:xfrm>
            <a:off x="6515775" y="1198579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2019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5BAA476-E880-445D-AA0F-6259E10C5E4A}"/>
              </a:ext>
            </a:extLst>
          </p:cNvPr>
          <p:cNvSpPr txBox="1"/>
          <p:nvPr/>
        </p:nvSpPr>
        <p:spPr>
          <a:xfrm>
            <a:off x="6953342" y="1188647"/>
            <a:ext cx="5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2020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D30C9E-699C-47C8-BDD3-F778780B37B4}"/>
              </a:ext>
            </a:extLst>
          </p:cNvPr>
          <p:cNvGrpSpPr/>
          <p:nvPr/>
        </p:nvGrpSpPr>
        <p:grpSpPr>
          <a:xfrm>
            <a:off x="50529" y="47663"/>
            <a:ext cx="12316288" cy="769918"/>
            <a:chOff x="3985971" y="48671"/>
            <a:chExt cx="5209163" cy="583304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41E7FCBD-1959-4450-9DD4-AD6461FCBCA6}"/>
                </a:ext>
              </a:extLst>
            </p:cNvPr>
            <p:cNvSpPr/>
            <p:nvPr/>
          </p:nvSpPr>
          <p:spPr>
            <a:xfrm>
              <a:off x="4048076" y="48671"/>
              <a:ext cx="4914578" cy="58330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95000">
                  <a:srgbClr val="EA00AD"/>
                </a:gs>
                <a:gs pos="63000">
                  <a:srgbClr val="A8007C"/>
                </a:gs>
              </a:gsLst>
              <a:lin ang="0" scaled="1"/>
              <a:tileRect/>
            </a:gradFill>
            <a:ln>
              <a:noFill/>
            </a:ln>
            <a:effectLst>
              <a:outerShdw blurRad="101600" dist="38100" sx="101000" sy="1010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25ECDC1-6292-4A1E-90C3-7A3D8DA5B8D2}"/>
                </a:ext>
              </a:extLst>
            </p:cNvPr>
            <p:cNvSpPr txBox="1"/>
            <p:nvPr/>
          </p:nvSpPr>
          <p:spPr>
            <a:xfrm>
              <a:off x="3985971" y="113277"/>
              <a:ext cx="5209163" cy="396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sanova Scotia" panose="02000500000000000000" pitchFamily="2" charset="0"/>
                </a:rPr>
                <a:t>Create animated interactive Timeline infographic</a:t>
              </a:r>
            </a:p>
          </p:txBody>
        </p:sp>
      </p:grpSp>
      <p:pic>
        <p:nvPicPr>
          <p:cNvPr id="114" name="Picture 1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937B925-82C0-4FB0-8774-CD28C7DADA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" y="6432618"/>
            <a:ext cx="1989354" cy="425382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C1746FF5-38E3-4809-8CA5-707D87084E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154" y="6202066"/>
            <a:ext cx="2192354" cy="552656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113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322</Words>
  <Application>Microsoft Office PowerPoint</Application>
  <PresentationFormat>Widescreen</PresentationFormat>
  <Paragraphs>99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Britannic Bold</vt:lpstr>
      <vt:lpstr>Calibri</vt:lpstr>
      <vt:lpstr>Calibri Light</vt:lpstr>
      <vt:lpstr>Casanova Scotia</vt:lpstr>
      <vt:lpstr>Century Gothic</vt:lpstr>
      <vt:lpstr>Tw Cen MT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Ismail</dc:creator>
  <cp:lastModifiedBy>Khaled Ismail</cp:lastModifiedBy>
  <cp:revision>26</cp:revision>
  <dcterms:created xsi:type="dcterms:W3CDTF">2020-07-08T12:53:07Z</dcterms:created>
  <dcterms:modified xsi:type="dcterms:W3CDTF">2020-07-09T07:56:23Z</dcterms:modified>
</cp:coreProperties>
</file>