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1330" y="4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EB5DB-3C24-4780-B075-D2F30444AD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EFF5F6-CC41-4AF4-8C57-6401D41FB3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679F63-0F35-479A-9B82-CB664D9F3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E930-E915-4FA0-B698-7E038BAF4A5A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D9668-F0F4-4956-A338-18654928F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0EA5CC-7D94-4E5F-90C5-C49A4D47F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4EBB2-ED15-4496-85F1-DBC10EE8C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985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1D930-7B43-49B9-8819-CE856A0D7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2984E-5795-4C9B-A3F4-22B96D3FB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5319C8-87BF-4AD2-85C8-374544CE9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E930-E915-4FA0-B698-7E038BAF4A5A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4A076-5444-45B1-8684-954575C09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B03C6F-4C1E-4592-9E2E-6628C1735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4EBB2-ED15-4496-85F1-DBC10EE8C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442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EAFFC-DE8D-4224-BA07-080ACAD23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06CCB4-81E1-4602-B70C-296DEFD50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9C111B-26B5-457A-AE2E-7A18079E0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E930-E915-4FA0-B698-7E038BAF4A5A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9C3E25-A4E6-45FA-9CAD-12086DFE7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B95D4-B749-48B8-80B0-EF10C679D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4EBB2-ED15-4496-85F1-DBC10EE8C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482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64245-1576-4560-A373-40B73ED60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7FAE2-5A8A-4B1E-990D-A41FEDAE3A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73EDB8-C40D-4905-AF2D-10D81FCC63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B16221-D941-4D80-8BCC-8A1C9E050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E930-E915-4FA0-B698-7E038BAF4A5A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317D4E-0490-4AD2-ACDC-8A9EBB058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B2F154-4B7F-495D-8FF8-94BA1746D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4EBB2-ED15-4496-85F1-DBC10EE8C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169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EADD4-433E-4BFF-AABF-B989F1ADE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083D59-C03B-4767-89A9-C117B2636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034B3C-5B06-4CB0-B9E8-BA6263F494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63743E-4171-4BF5-9AA0-26257F01FB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0F7241-EF71-45D4-8B28-91C7A771B3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0BE01F-3BD9-4E28-B133-84852D346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E930-E915-4FA0-B698-7E038BAF4A5A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4CC94C-62FC-44CB-BC88-672607E0E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04A34-7132-454D-A725-21722EED4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4EBB2-ED15-4496-85F1-DBC10EE8C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028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D573C-9A9B-4CED-8FAB-EAC2C1BA7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73EFDD-106C-4CE3-8A85-7B4E0ECFB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E930-E915-4FA0-B698-7E038BAF4A5A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F24B1E-FDD9-4167-A803-37BE5B7B6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B19875-64A2-45DF-9062-72471C4FB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4EBB2-ED15-4496-85F1-DBC10EE8C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67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85B01E-F954-47B1-9110-9F6CBB678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E930-E915-4FA0-B698-7E038BAF4A5A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EDF670-52EE-4F41-B358-ADB677A51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C4A9F2-82E5-4329-82AE-25CE7ADA1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4EBB2-ED15-4496-85F1-DBC10EE8C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361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F6DC7-5AB6-4EB1-9848-517274608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4B5B9-7514-4D23-A84F-95B116302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7B0EE-5CE6-4684-85F1-B05A172ED4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F63404-57E8-4727-9171-073223606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E930-E915-4FA0-B698-7E038BAF4A5A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F055F5-379A-4FDA-A134-61EC9FBB6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093A70-8B87-4C41-9EB7-C6F319200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4EBB2-ED15-4496-85F1-DBC10EE8C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862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9A55A-10B6-4FFD-B6C7-7619D93BF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307863-7D9C-4AF5-B2C0-2505E874F1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8224D-3E11-4474-8131-79CBA5885B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A32A57-1608-47D2-83CE-23EAF1BC1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E930-E915-4FA0-B698-7E038BAF4A5A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E8A1C9-4049-4488-B8FB-84D0349EB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637CA3-E548-47F6-8816-3DB53CD21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4EBB2-ED15-4496-85F1-DBC10EE8C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6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4943C-4EDF-469C-9BB5-1884B2619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72464B-309A-4D9F-ACF7-7C5582BFAD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D10C4-21A5-4B97-8313-B11D979C1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E930-E915-4FA0-B698-7E038BAF4A5A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A69CD-8D8C-49C4-BECD-CACCEB59F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00BC9-942C-4606-9EC4-F573DEB9F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4EBB2-ED15-4496-85F1-DBC10EE8C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514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6FDC1B-4959-40D1-AD3C-84CD30E0C7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728736-5EF7-4DC9-AF9D-833558C64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4BF1DA-C76A-4A78-878E-1D71621A5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E930-E915-4FA0-B698-7E038BAF4A5A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C9EC48-64E3-4DDC-9BCA-F991DC112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2B8640-B759-4D29-95A5-1BD6168D9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4EBB2-ED15-4496-85F1-DBC10EE8C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755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456E70-7150-42F7-8376-9DE7AA1B4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0642C-20D5-4EED-B4B0-FE05F3C93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68ED3-5DBC-4BDA-9F62-A460A516E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1E930-E915-4FA0-B698-7E038BAF4A5A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DA69AA-B25A-4093-9845-C875B66110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71E160-0167-4238-89B7-8D2B6712A0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4EBB2-ED15-4496-85F1-DBC10EE8C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325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svg"/><Relationship Id="rId7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val 38">
            <a:extLst>
              <a:ext uri="{FF2B5EF4-FFF2-40B4-BE49-F238E27FC236}">
                <a16:creationId xmlns:a16="http://schemas.microsoft.com/office/drawing/2014/main" id="{D75DC8C2-B991-42C8-92B0-BCDEB6F181B2}"/>
              </a:ext>
            </a:extLst>
          </p:cNvPr>
          <p:cNvSpPr/>
          <p:nvPr/>
        </p:nvSpPr>
        <p:spPr>
          <a:xfrm>
            <a:off x="3034934" y="4723295"/>
            <a:ext cx="6122130" cy="738697"/>
          </a:xfrm>
          <a:prstGeom prst="ellipse">
            <a:avLst/>
          </a:prstGeom>
          <a:gradFill flip="none" rotWithShape="1">
            <a:gsLst>
              <a:gs pos="65000">
                <a:schemeClr val="tx1">
                  <a:lumMod val="50000"/>
                  <a:lumOff val="50000"/>
                  <a:alpha val="87000"/>
                </a:schemeClr>
              </a:gs>
              <a:gs pos="100000">
                <a:schemeClr val="bg1">
                  <a:lumMod val="95000"/>
                  <a:alpha val="1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281761F-5A72-4496-84F6-59E440F4C5FF}"/>
              </a:ext>
            </a:extLst>
          </p:cNvPr>
          <p:cNvGrpSpPr/>
          <p:nvPr/>
        </p:nvGrpSpPr>
        <p:grpSpPr>
          <a:xfrm>
            <a:off x="3999205" y="1332206"/>
            <a:ext cx="4193589" cy="4193587"/>
            <a:chOff x="4302708" y="1673810"/>
            <a:chExt cx="3586579" cy="3586578"/>
          </a:xfrm>
          <a:solidFill>
            <a:schemeClr val="tx2">
              <a:lumMod val="50000"/>
            </a:schemeClr>
          </a:solidFill>
          <a:scene3d>
            <a:camera prst="perspectiveBelow">
              <a:rot lat="18299985" lon="0" rev="0"/>
            </a:camera>
            <a:lightRig rig="flat" dir="t"/>
          </a:scene3d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A24A675-2BB2-4D2F-A345-215816427A73}"/>
                </a:ext>
              </a:extLst>
            </p:cNvPr>
            <p:cNvGrpSpPr/>
            <p:nvPr/>
          </p:nvGrpSpPr>
          <p:grpSpPr>
            <a:xfrm>
              <a:off x="4302708" y="1673810"/>
              <a:ext cx="3586578" cy="3586578"/>
              <a:chOff x="4302710" y="1673810"/>
              <a:chExt cx="3586579" cy="3586579"/>
            </a:xfrm>
            <a:grpFill/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E1C0A8D-24E4-40FD-8424-DDFF60E0530F}"/>
                  </a:ext>
                </a:extLst>
              </p:cNvPr>
              <p:cNvSpPr/>
              <p:nvPr/>
            </p:nvSpPr>
            <p:spPr>
              <a:xfrm>
                <a:off x="4302710" y="1673810"/>
                <a:ext cx="3586579" cy="3586579"/>
              </a:xfrm>
              <a:prstGeom prst="rect">
                <a:avLst/>
              </a:prstGeom>
              <a:grpFill/>
              <a:ln>
                <a:noFill/>
              </a:ln>
              <a:sp3d extrusionH="381000" prstMaterial="metal"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4266964-1CD6-4194-9349-5B2C5AD24A31}"/>
                  </a:ext>
                </a:extLst>
              </p:cNvPr>
              <p:cNvSpPr/>
              <p:nvPr/>
            </p:nvSpPr>
            <p:spPr>
              <a:xfrm>
                <a:off x="4911201" y="2282301"/>
                <a:ext cx="2369598" cy="2369598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  <a:sp3d z="190500" extrusionH="381000" prstMaterial="metal"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075AAF4-F44D-44FE-8398-BE6EFCDE1927}"/>
                </a:ext>
              </a:extLst>
            </p:cNvPr>
            <p:cNvSpPr/>
            <p:nvPr/>
          </p:nvSpPr>
          <p:spPr>
            <a:xfrm>
              <a:off x="7174227" y="1673810"/>
              <a:ext cx="715060" cy="71506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sp3d z="254000" extrusionH="381000" prstMaterial="metal"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DC89A53-89E4-4A41-AD35-98C1300C807A}"/>
                </a:ext>
              </a:extLst>
            </p:cNvPr>
            <p:cNvSpPr/>
            <p:nvPr/>
          </p:nvSpPr>
          <p:spPr>
            <a:xfrm>
              <a:off x="4302708" y="1673810"/>
              <a:ext cx="715060" cy="71506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sp3d z="254000" extrusionH="381000" prstMaterial="metal"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E8E7B7E-9B3B-465E-B5B9-0A8A10E1C32E}"/>
                </a:ext>
              </a:extLst>
            </p:cNvPr>
            <p:cNvSpPr/>
            <p:nvPr/>
          </p:nvSpPr>
          <p:spPr>
            <a:xfrm>
              <a:off x="4333189" y="4438648"/>
              <a:ext cx="715060" cy="71506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sp3d z="254000" extrusionH="381000" prstMaterial="metal"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3F51366-4845-4294-A3D3-6A6ED90BB68E}"/>
                </a:ext>
              </a:extLst>
            </p:cNvPr>
            <p:cNvSpPr/>
            <p:nvPr/>
          </p:nvSpPr>
          <p:spPr>
            <a:xfrm>
              <a:off x="7143749" y="4438648"/>
              <a:ext cx="715060" cy="71506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sp3d z="254000" extrusionH="381000" prstMaterial="metal"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9339EF8-6CAF-4990-9F9C-38855F1E9798}"/>
                </a:ext>
              </a:extLst>
            </p:cNvPr>
            <p:cNvSpPr/>
            <p:nvPr/>
          </p:nvSpPr>
          <p:spPr>
            <a:xfrm>
              <a:off x="5783329" y="3249292"/>
              <a:ext cx="715060" cy="71506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sp3d z="654050" extrusionH="381000" prstMaterial="metal"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24DD90F-DEA2-4092-80BB-E000ADA70EEF}"/>
              </a:ext>
            </a:extLst>
          </p:cNvPr>
          <p:cNvSpPr txBox="1"/>
          <p:nvPr/>
        </p:nvSpPr>
        <p:spPr>
          <a:xfrm>
            <a:off x="4823017" y="3567170"/>
            <a:ext cx="2770640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CC3300"/>
                </a:solidFill>
                <a:latin typeface="Casanova Scotia" panose="02000500000000000000" pitchFamily="2" charset="0"/>
              </a:rPr>
              <a:t>Main Title</a:t>
            </a:r>
          </a:p>
          <a:p>
            <a:r>
              <a:rPr lang="en-US" sz="1000" dirty="0">
                <a:latin typeface="Tw Cen MT" panose="020B0602020104020603" pitchFamily="34" charset="0"/>
              </a:rPr>
              <a:t>You can add your description text here and Replace it with example text . </a:t>
            </a:r>
            <a:endParaRPr lang="en-US" sz="1100" dirty="0">
              <a:latin typeface="Casanova Scotia" panose="02000500000000000000" pitchFamily="2" charset="0"/>
            </a:endParaRPr>
          </a:p>
        </p:txBody>
      </p:sp>
      <p:pic>
        <p:nvPicPr>
          <p:cNvPr id="15" name="Graphic 14" descr="Walk">
            <a:extLst>
              <a:ext uri="{FF2B5EF4-FFF2-40B4-BE49-F238E27FC236}">
                <a16:creationId xmlns:a16="http://schemas.microsoft.com/office/drawing/2014/main" id="{426AF1EC-3864-440F-B6EF-F419DC8D47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05994" y="3779905"/>
            <a:ext cx="457200" cy="45720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pic>
        <p:nvPicPr>
          <p:cNvPr id="19" name="Graphic 18" descr="Coins">
            <a:extLst>
              <a:ext uri="{FF2B5EF4-FFF2-40B4-BE49-F238E27FC236}">
                <a16:creationId xmlns:a16="http://schemas.microsoft.com/office/drawing/2014/main" id="{809074BC-6469-4149-B0C1-5DF836352A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30682" y="2126111"/>
            <a:ext cx="327439" cy="327439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pic>
        <p:nvPicPr>
          <p:cNvPr id="21" name="Graphic 20" descr="Crane">
            <a:extLst>
              <a:ext uri="{FF2B5EF4-FFF2-40B4-BE49-F238E27FC236}">
                <a16:creationId xmlns:a16="http://schemas.microsoft.com/office/drawing/2014/main" id="{DCCAA231-4413-4457-9A22-92DBD084C6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847229" y="2170795"/>
            <a:ext cx="836080" cy="83608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pic>
        <p:nvPicPr>
          <p:cNvPr id="23" name="Graphic 22" descr="Stopwatch">
            <a:extLst>
              <a:ext uri="{FF2B5EF4-FFF2-40B4-BE49-F238E27FC236}">
                <a16:creationId xmlns:a16="http://schemas.microsoft.com/office/drawing/2014/main" id="{79C52F33-94A9-4B8A-8092-E6435DB64C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96803" y="2095815"/>
            <a:ext cx="327439" cy="327439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pic>
        <p:nvPicPr>
          <p:cNvPr id="25" name="Graphic 24" descr="Bar graph with upward trend">
            <a:extLst>
              <a:ext uri="{FF2B5EF4-FFF2-40B4-BE49-F238E27FC236}">
                <a16:creationId xmlns:a16="http://schemas.microsoft.com/office/drawing/2014/main" id="{AA20410D-6518-40C2-B995-83B4428F25C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999204" y="3793758"/>
            <a:ext cx="457200" cy="45720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0C9CE790-B74F-477E-B142-44E90B0275BF}"/>
              </a:ext>
            </a:extLst>
          </p:cNvPr>
          <p:cNvSpPr txBox="1"/>
          <p:nvPr/>
        </p:nvSpPr>
        <p:spPr>
          <a:xfrm>
            <a:off x="2335984" y="-12415"/>
            <a:ext cx="7624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sanova Scotia" panose="02000500000000000000" pitchFamily="2" charset="0"/>
              </a:rPr>
              <a:t>Create </a:t>
            </a:r>
            <a:r>
              <a:rPr lang="en-US" sz="4400" u="sng" spc="-300" dirty="0">
                <a:solidFill>
                  <a:srgbClr val="C00000"/>
                </a:solidFill>
                <a:latin typeface="Casanova Scotia" panose="02000500000000000000" pitchFamily="2" charset="0"/>
              </a:rPr>
              <a:t>3 D </a:t>
            </a:r>
            <a:r>
              <a:rPr lang="en-US" sz="2400" dirty="0">
                <a:latin typeface="Casanova Scotia" panose="02000500000000000000" pitchFamily="2" charset="0"/>
              </a:rPr>
              <a:t>Animated 4 Steps </a:t>
            </a:r>
            <a:r>
              <a:rPr lang="en-US" sz="1200" u="sng" dirty="0">
                <a:solidFill>
                  <a:srgbClr val="FF0000"/>
                </a:solidFill>
                <a:latin typeface="Casanova Scotia" panose="02000500000000000000" pitchFamily="2" charset="0"/>
              </a:rPr>
              <a:t>infographic </a:t>
            </a:r>
            <a:endParaRPr lang="en-US" sz="2400" u="sng" dirty="0">
              <a:solidFill>
                <a:srgbClr val="FF0000"/>
              </a:solidFill>
              <a:latin typeface="Casanova Scotia" panose="02000500000000000000" pitchFamily="2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DB73943-E4FE-48DD-B8D3-B05D5D122219}"/>
              </a:ext>
            </a:extLst>
          </p:cNvPr>
          <p:cNvGrpSpPr/>
          <p:nvPr/>
        </p:nvGrpSpPr>
        <p:grpSpPr>
          <a:xfrm>
            <a:off x="255856" y="2068829"/>
            <a:ext cx="3831630" cy="769441"/>
            <a:chOff x="258674" y="2044995"/>
            <a:chExt cx="3831630" cy="76944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B06A8BF-9108-4D8C-B60A-5EADA61B1AA0}"/>
                </a:ext>
              </a:extLst>
            </p:cNvPr>
            <p:cNvSpPr txBox="1"/>
            <p:nvPr/>
          </p:nvSpPr>
          <p:spPr>
            <a:xfrm>
              <a:off x="258674" y="2044995"/>
              <a:ext cx="1710881" cy="769441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CC0066"/>
                  </a:solidFill>
                  <a:latin typeface="Casanova Scotia" panose="02000500000000000000" pitchFamily="2" charset="0"/>
                </a:rPr>
                <a:t>Title 01</a:t>
              </a:r>
            </a:p>
            <a:p>
              <a:r>
                <a:rPr lang="en-US" sz="1400" dirty="0">
                  <a:latin typeface="Tw Cen MT" panose="020B0602020104020603" pitchFamily="34" charset="0"/>
                </a:rPr>
                <a:t>You can Replace your text content here 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1CA0EB-25C7-4E82-AFD5-CCFB072F11F1}"/>
                </a:ext>
              </a:extLst>
            </p:cNvPr>
            <p:cNvCxnSpPr/>
            <p:nvPr/>
          </p:nvCxnSpPr>
          <p:spPr>
            <a:xfrm flipH="1">
              <a:off x="1979564" y="2423254"/>
              <a:ext cx="2110740" cy="0"/>
            </a:xfrm>
            <a:prstGeom prst="line">
              <a:avLst/>
            </a:prstGeom>
            <a:ln w="19050" cap="rnd">
              <a:solidFill>
                <a:srgbClr val="C00000"/>
              </a:solidFill>
              <a:prstDash val="dash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71D3A84-C59E-4CD8-925E-7AD4DE1EB447}"/>
              </a:ext>
            </a:extLst>
          </p:cNvPr>
          <p:cNvGrpSpPr/>
          <p:nvPr/>
        </p:nvGrpSpPr>
        <p:grpSpPr>
          <a:xfrm>
            <a:off x="210293" y="3874695"/>
            <a:ext cx="3548820" cy="769441"/>
            <a:chOff x="258674" y="2044995"/>
            <a:chExt cx="3620790" cy="769441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3ECF6B-F719-4176-905C-554F2D021FD3}"/>
                </a:ext>
              </a:extLst>
            </p:cNvPr>
            <p:cNvSpPr txBox="1"/>
            <p:nvPr/>
          </p:nvSpPr>
          <p:spPr>
            <a:xfrm>
              <a:off x="258674" y="2044995"/>
              <a:ext cx="1796493" cy="769441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B050"/>
                  </a:solidFill>
                  <a:latin typeface="Casanova Scotia" panose="02000500000000000000" pitchFamily="2" charset="0"/>
                </a:rPr>
                <a:t>Title 04</a:t>
              </a:r>
            </a:p>
            <a:p>
              <a:r>
                <a:rPr lang="en-US" sz="1400" dirty="0">
                  <a:latin typeface="Tw Cen MT" panose="020B0602020104020603" pitchFamily="34" charset="0"/>
                </a:rPr>
                <a:t>You can Replace your text content here 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354458E-3B9D-4DC7-9986-139F1656AEC3}"/>
                </a:ext>
              </a:extLst>
            </p:cNvPr>
            <p:cNvCxnSpPr/>
            <p:nvPr/>
          </p:nvCxnSpPr>
          <p:spPr>
            <a:xfrm flipH="1">
              <a:off x="2055167" y="2421258"/>
              <a:ext cx="1824297" cy="0"/>
            </a:xfrm>
            <a:prstGeom prst="line">
              <a:avLst/>
            </a:prstGeom>
            <a:ln w="19050" cap="rnd">
              <a:solidFill>
                <a:srgbClr val="00B050"/>
              </a:solidFill>
              <a:prstDash val="dash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340F149-BB97-4013-9940-C581BCBD3ABD}"/>
              </a:ext>
            </a:extLst>
          </p:cNvPr>
          <p:cNvGrpSpPr/>
          <p:nvPr/>
        </p:nvGrpSpPr>
        <p:grpSpPr>
          <a:xfrm flipH="1">
            <a:off x="8086934" y="2022684"/>
            <a:ext cx="3831630" cy="769441"/>
            <a:chOff x="258674" y="2044995"/>
            <a:chExt cx="3831630" cy="769441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0B0776C-A4E2-4114-B36D-8713F614EF68}"/>
                </a:ext>
              </a:extLst>
            </p:cNvPr>
            <p:cNvSpPr txBox="1"/>
            <p:nvPr/>
          </p:nvSpPr>
          <p:spPr>
            <a:xfrm>
              <a:off x="258674" y="2044995"/>
              <a:ext cx="1710881" cy="769441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  <a:latin typeface="Casanova Scotia" panose="02000500000000000000" pitchFamily="2" charset="0"/>
                </a:rPr>
                <a:t>Title 02</a:t>
              </a:r>
            </a:p>
            <a:p>
              <a:r>
                <a:rPr lang="en-US" sz="1400" dirty="0">
                  <a:latin typeface="Tw Cen MT" panose="020B0602020104020603" pitchFamily="34" charset="0"/>
                </a:rPr>
                <a:t>You can Replace your text content here 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19D2D1B-2A79-45EF-9CA5-530630C2D4EE}"/>
                </a:ext>
              </a:extLst>
            </p:cNvPr>
            <p:cNvCxnSpPr/>
            <p:nvPr/>
          </p:nvCxnSpPr>
          <p:spPr>
            <a:xfrm flipH="1">
              <a:off x="1979564" y="2423254"/>
              <a:ext cx="2110740" cy="0"/>
            </a:xfrm>
            <a:prstGeom prst="line">
              <a:avLst/>
            </a:prstGeom>
            <a:ln w="19050" cap="rnd">
              <a:solidFill>
                <a:srgbClr val="0070C0"/>
              </a:solidFill>
              <a:prstDash val="dash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249A16C-DDAB-4FA1-BA5A-F97D11E9CB0E}"/>
              </a:ext>
            </a:extLst>
          </p:cNvPr>
          <p:cNvGrpSpPr/>
          <p:nvPr/>
        </p:nvGrpSpPr>
        <p:grpSpPr>
          <a:xfrm flipH="1">
            <a:off x="8409638" y="3852384"/>
            <a:ext cx="3550165" cy="769441"/>
            <a:chOff x="258674" y="2044995"/>
            <a:chExt cx="3622162" cy="76944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D7E18E4-5584-4E9B-A933-B7D5667F0E66}"/>
                </a:ext>
              </a:extLst>
            </p:cNvPr>
            <p:cNvSpPr txBox="1"/>
            <p:nvPr/>
          </p:nvSpPr>
          <p:spPr>
            <a:xfrm>
              <a:off x="258674" y="2044995"/>
              <a:ext cx="1796493" cy="769441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C000"/>
                  </a:solidFill>
                  <a:latin typeface="Casanova Scotia" panose="02000500000000000000" pitchFamily="2" charset="0"/>
                </a:rPr>
                <a:t>Title 03</a:t>
              </a:r>
            </a:p>
            <a:p>
              <a:r>
                <a:rPr lang="en-US" sz="1400" dirty="0">
                  <a:latin typeface="Tw Cen MT" panose="020B0602020104020603" pitchFamily="34" charset="0"/>
                </a:rPr>
                <a:t>You can Replace your text content here 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8A398-3899-4085-9B2B-85B57962D0C4}"/>
                </a:ext>
              </a:extLst>
            </p:cNvPr>
            <p:cNvCxnSpPr/>
            <p:nvPr/>
          </p:nvCxnSpPr>
          <p:spPr>
            <a:xfrm flipH="1">
              <a:off x="2056539" y="2429715"/>
              <a:ext cx="1824297" cy="0"/>
            </a:xfrm>
            <a:prstGeom prst="line">
              <a:avLst/>
            </a:prstGeom>
            <a:ln w="19050" cap="rnd">
              <a:solidFill>
                <a:srgbClr val="FFC000"/>
              </a:solidFill>
              <a:prstDash val="dash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5150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450A48C-455D-4ABE-B22B-448E5AB12DAE}"/>
              </a:ext>
            </a:extLst>
          </p:cNvPr>
          <p:cNvGrpSpPr/>
          <p:nvPr/>
        </p:nvGrpSpPr>
        <p:grpSpPr>
          <a:xfrm>
            <a:off x="3739513" y="779368"/>
            <a:ext cx="4712973" cy="4712973"/>
            <a:chOff x="4466946" y="1611297"/>
            <a:chExt cx="3258106" cy="3258105"/>
          </a:xfrm>
          <a:solidFill>
            <a:schemeClr val="tx2">
              <a:lumMod val="50000"/>
            </a:schemeClr>
          </a:solidFill>
          <a:scene3d>
            <a:camera prst="perspectiveRelaxed">
              <a:rot lat="18273603" lon="0" rev="0"/>
            </a:camera>
            <a:lightRig rig="flat" dir="t"/>
          </a:scene3d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A9EC762-E62E-4A5E-A67D-DA794BB03477}"/>
                </a:ext>
              </a:extLst>
            </p:cNvPr>
            <p:cNvSpPr/>
            <p:nvPr/>
          </p:nvSpPr>
          <p:spPr>
            <a:xfrm>
              <a:off x="4466947" y="1611297"/>
              <a:ext cx="3258105" cy="3258105"/>
            </a:xfrm>
            <a:prstGeom prst="rect">
              <a:avLst/>
            </a:prstGeom>
            <a:grpFill/>
            <a:ln>
              <a:noFill/>
            </a:ln>
            <a:sp3d extrusionH="317500" prstMaterial="metal"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C43D54F-0056-455E-9AA5-C001210370A6}"/>
                </a:ext>
              </a:extLst>
            </p:cNvPr>
            <p:cNvSpPr/>
            <p:nvPr/>
          </p:nvSpPr>
          <p:spPr>
            <a:xfrm>
              <a:off x="5012923" y="2148396"/>
              <a:ext cx="2166152" cy="216615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sp3d z="127000" extrusionH="317500" prstMaterial="metal"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C574300-D79C-4C10-8FF3-CAF5C6C3DBC0}"/>
                </a:ext>
              </a:extLst>
            </p:cNvPr>
            <p:cNvSpPr/>
            <p:nvPr/>
          </p:nvSpPr>
          <p:spPr>
            <a:xfrm>
              <a:off x="7095744" y="1611297"/>
              <a:ext cx="629307" cy="629307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sp3d z="190500" extrusionH="317500" prstMaterial="metal"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E2C4E0C-2079-4AC0-842B-74E0873A26E3}"/>
                </a:ext>
              </a:extLst>
            </p:cNvPr>
            <p:cNvSpPr/>
            <p:nvPr/>
          </p:nvSpPr>
          <p:spPr>
            <a:xfrm>
              <a:off x="4466946" y="1611297"/>
              <a:ext cx="629307" cy="629307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sp3d z="190500" extrusionH="317500" prstMaterial="metal"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D65BF5E-618E-4E30-84B1-DF7AC60C62A7}"/>
                </a:ext>
              </a:extLst>
            </p:cNvPr>
            <p:cNvSpPr/>
            <p:nvPr/>
          </p:nvSpPr>
          <p:spPr>
            <a:xfrm>
              <a:off x="7059067" y="4178970"/>
              <a:ext cx="629307" cy="629307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sp3d z="190500" extrusionH="317500" prstMaterial="metal"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8427349-D890-4C5E-8F58-A4DD8910F7B8}"/>
                </a:ext>
              </a:extLst>
            </p:cNvPr>
            <p:cNvSpPr/>
            <p:nvPr/>
          </p:nvSpPr>
          <p:spPr>
            <a:xfrm>
              <a:off x="4485285" y="4172858"/>
              <a:ext cx="629307" cy="629307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sp3d z="190500" extrusionH="317500" prstMaterial="metal"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F967A2D-EBF2-4E60-8AEA-B0E09FBB90D4}"/>
                </a:ext>
              </a:extLst>
            </p:cNvPr>
            <p:cNvSpPr/>
            <p:nvPr/>
          </p:nvSpPr>
          <p:spPr>
            <a:xfrm>
              <a:off x="5769273" y="2693251"/>
              <a:ext cx="629307" cy="629307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sp3d z="317500" extrusionH="317500" prstMaterial="metal"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Graphic 12" descr="Walk">
            <a:extLst>
              <a:ext uri="{FF2B5EF4-FFF2-40B4-BE49-F238E27FC236}">
                <a16:creationId xmlns:a16="http://schemas.microsoft.com/office/drawing/2014/main" id="{0F02CFFD-F012-4AE2-B573-C5B0212F5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7950" y="3763562"/>
            <a:ext cx="411480" cy="41148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pic>
        <p:nvPicPr>
          <p:cNvPr id="15" name="Graphic 14" descr="Coins">
            <a:extLst>
              <a:ext uri="{FF2B5EF4-FFF2-40B4-BE49-F238E27FC236}">
                <a16:creationId xmlns:a16="http://schemas.microsoft.com/office/drawing/2014/main" id="{F6AC0D29-DFBF-4AE8-8FED-E81FA4BAF1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92568" y="3860296"/>
            <a:ext cx="411480" cy="41148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pic>
        <p:nvPicPr>
          <p:cNvPr id="17" name="Graphic 16" descr="Stopwatch">
            <a:extLst>
              <a:ext uri="{FF2B5EF4-FFF2-40B4-BE49-F238E27FC236}">
                <a16:creationId xmlns:a16="http://schemas.microsoft.com/office/drawing/2014/main" id="{E0B3F813-20B6-4A9E-AAC1-30F361300B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44039" y="1677436"/>
            <a:ext cx="413557" cy="413557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pic>
        <p:nvPicPr>
          <p:cNvPr id="19" name="Graphic 18" descr="Crane">
            <a:extLst>
              <a:ext uri="{FF2B5EF4-FFF2-40B4-BE49-F238E27FC236}">
                <a16:creationId xmlns:a16="http://schemas.microsoft.com/office/drawing/2014/main" id="{E5A38170-9933-4CAE-BA89-666E4BC6DD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25248" y="1852310"/>
            <a:ext cx="910317" cy="910317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pic>
        <p:nvPicPr>
          <p:cNvPr id="21" name="Graphic 20" descr="Bar graph with upward trend">
            <a:extLst>
              <a:ext uri="{FF2B5EF4-FFF2-40B4-BE49-F238E27FC236}">
                <a16:creationId xmlns:a16="http://schemas.microsoft.com/office/drawing/2014/main" id="{F94E881F-0324-4F58-9BBC-A88E802C54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60929" y="1689685"/>
            <a:ext cx="411480" cy="41148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0D09888-387A-4993-8B27-4D05BB0B2CE7}"/>
              </a:ext>
            </a:extLst>
          </p:cNvPr>
          <p:cNvSpPr txBox="1"/>
          <p:nvPr/>
        </p:nvSpPr>
        <p:spPr>
          <a:xfrm>
            <a:off x="1257300" y="1689685"/>
            <a:ext cx="2380342" cy="786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28B9F3E-DE4D-428D-8BF9-62CF35CB624B}"/>
              </a:ext>
            </a:extLst>
          </p:cNvPr>
          <p:cNvGrpSpPr/>
          <p:nvPr/>
        </p:nvGrpSpPr>
        <p:grpSpPr>
          <a:xfrm>
            <a:off x="429844" y="1675095"/>
            <a:ext cx="3509696" cy="769441"/>
            <a:chOff x="429844" y="1675095"/>
            <a:chExt cx="3509696" cy="76944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4AF86CD-AF79-4E77-A931-91EC990199EF}"/>
                </a:ext>
              </a:extLst>
            </p:cNvPr>
            <p:cNvSpPr txBox="1"/>
            <p:nvPr/>
          </p:nvSpPr>
          <p:spPr>
            <a:xfrm>
              <a:off x="429844" y="1675095"/>
              <a:ext cx="1807793" cy="769441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>
                  <a:solidFill>
                    <a:srgbClr val="C00000"/>
                  </a:solidFill>
                  <a:latin typeface="Casanova Scotia" panose="02000500000000000000" pitchFamily="2" charset="0"/>
                </a:rPr>
                <a:t>Subtitle 01</a:t>
              </a:r>
            </a:p>
            <a:p>
              <a:r>
                <a:rPr lang="en-GB" sz="1400" dirty="0">
                  <a:latin typeface="Tw Cen MT" panose="020B0602020104020603" pitchFamily="34" charset="0"/>
                </a:rPr>
                <a:t>You can replace your text here</a:t>
              </a:r>
              <a:endParaRPr lang="en-US" sz="1400" dirty="0">
                <a:latin typeface="Tw Cen MT" panose="020B0602020104020603" pitchFamily="34" charset="0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D287FDC-F5A8-4AF5-9593-447A54816635}"/>
                </a:ext>
              </a:extLst>
            </p:cNvPr>
            <p:cNvCxnSpPr>
              <a:stCxn id="23" idx="3"/>
            </p:cNvCxnSpPr>
            <p:nvPr/>
          </p:nvCxnSpPr>
          <p:spPr>
            <a:xfrm flipV="1">
              <a:off x="2237637" y="2059815"/>
              <a:ext cx="1701903" cy="1"/>
            </a:xfrm>
            <a:prstGeom prst="line">
              <a:avLst/>
            </a:prstGeom>
            <a:ln w="12700">
              <a:solidFill>
                <a:srgbClr val="C00000"/>
              </a:solidFill>
              <a:prstDash val="dash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4CC01C6-4C96-46B9-A575-6C258816999A}"/>
              </a:ext>
            </a:extLst>
          </p:cNvPr>
          <p:cNvGrpSpPr/>
          <p:nvPr/>
        </p:nvGrpSpPr>
        <p:grpSpPr>
          <a:xfrm>
            <a:off x="345883" y="3715323"/>
            <a:ext cx="3087953" cy="769441"/>
            <a:chOff x="429844" y="1675095"/>
            <a:chExt cx="3087953" cy="76944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DAC2173-BF08-42B4-A23E-51F2B82AE5E5}"/>
                </a:ext>
              </a:extLst>
            </p:cNvPr>
            <p:cNvSpPr txBox="1"/>
            <p:nvPr/>
          </p:nvSpPr>
          <p:spPr>
            <a:xfrm>
              <a:off x="429844" y="1675095"/>
              <a:ext cx="1807793" cy="769441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>
                  <a:solidFill>
                    <a:srgbClr val="00B050"/>
                  </a:solidFill>
                  <a:latin typeface="Casanova Scotia" panose="02000500000000000000" pitchFamily="2" charset="0"/>
                </a:rPr>
                <a:t>Subtitle 04</a:t>
              </a:r>
            </a:p>
            <a:p>
              <a:r>
                <a:rPr lang="en-GB" sz="1400" dirty="0">
                  <a:latin typeface="Tw Cen MT" panose="020B0602020104020603" pitchFamily="34" charset="0"/>
                </a:rPr>
                <a:t>You can replace your text here</a:t>
              </a:r>
              <a:endParaRPr lang="en-US" sz="1400" dirty="0">
                <a:latin typeface="Tw Cen MT" panose="020B0602020104020603" pitchFamily="34" charset="0"/>
              </a:endParaRP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9FD65AF-1898-448C-AEFC-A5F536679B53}"/>
                </a:ext>
              </a:extLst>
            </p:cNvPr>
            <p:cNvCxnSpPr>
              <a:stCxn id="34" idx="3"/>
            </p:cNvCxnSpPr>
            <p:nvPr/>
          </p:nvCxnSpPr>
          <p:spPr>
            <a:xfrm flipV="1">
              <a:off x="2237637" y="2059815"/>
              <a:ext cx="1280160" cy="1"/>
            </a:xfrm>
            <a:prstGeom prst="line">
              <a:avLst/>
            </a:prstGeom>
            <a:ln w="12700">
              <a:solidFill>
                <a:srgbClr val="00B050"/>
              </a:solidFill>
              <a:prstDash val="dash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F664091-013D-4355-BE0A-7629931BAF3B}"/>
              </a:ext>
            </a:extLst>
          </p:cNvPr>
          <p:cNvGrpSpPr/>
          <p:nvPr/>
        </p:nvGrpSpPr>
        <p:grpSpPr>
          <a:xfrm flipH="1">
            <a:off x="8252460" y="1679586"/>
            <a:ext cx="3509696" cy="769441"/>
            <a:chOff x="429844" y="1675095"/>
            <a:chExt cx="3509696" cy="76944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9004B2D-43D8-4AE9-BC39-BD30AFFCA4C7}"/>
                </a:ext>
              </a:extLst>
            </p:cNvPr>
            <p:cNvSpPr txBox="1"/>
            <p:nvPr/>
          </p:nvSpPr>
          <p:spPr>
            <a:xfrm>
              <a:off x="429844" y="1675095"/>
              <a:ext cx="1807793" cy="769441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>
                  <a:solidFill>
                    <a:srgbClr val="0070C0"/>
                  </a:solidFill>
                  <a:latin typeface="Casanova Scotia" panose="02000500000000000000" pitchFamily="2" charset="0"/>
                </a:rPr>
                <a:t>Subtitle 02</a:t>
              </a:r>
            </a:p>
            <a:p>
              <a:r>
                <a:rPr lang="en-GB" sz="1400" dirty="0">
                  <a:latin typeface="Tw Cen MT" panose="020B0602020104020603" pitchFamily="34" charset="0"/>
                </a:rPr>
                <a:t>You can replace your text here</a:t>
              </a:r>
              <a:endParaRPr lang="en-US" sz="1400" dirty="0">
                <a:latin typeface="Tw Cen MT" panose="020B0602020104020603" pitchFamily="34" charset="0"/>
              </a:endParaRP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2D7A1CD-85AE-4982-8EB1-F5392723F1D5}"/>
                </a:ext>
              </a:extLst>
            </p:cNvPr>
            <p:cNvCxnSpPr>
              <a:stCxn id="37" idx="3"/>
            </p:cNvCxnSpPr>
            <p:nvPr/>
          </p:nvCxnSpPr>
          <p:spPr>
            <a:xfrm flipV="1">
              <a:off x="2237637" y="2059815"/>
              <a:ext cx="1701903" cy="1"/>
            </a:xfrm>
            <a:prstGeom prst="line">
              <a:avLst/>
            </a:prstGeom>
            <a:ln w="12700">
              <a:solidFill>
                <a:srgbClr val="0070C0"/>
              </a:solidFill>
              <a:prstDash val="dash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A36AD00-6660-40B5-9824-2A2C5B2E6A1A}"/>
              </a:ext>
            </a:extLst>
          </p:cNvPr>
          <p:cNvGrpSpPr/>
          <p:nvPr/>
        </p:nvGrpSpPr>
        <p:grpSpPr>
          <a:xfrm flipH="1">
            <a:off x="8674203" y="3790321"/>
            <a:ext cx="3087953" cy="769441"/>
            <a:chOff x="429844" y="1675095"/>
            <a:chExt cx="3087953" cy="769441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72E9212-3F9B-4E93-83E4-358DC507BD26}"/>
                </a:ext>
              </a:extLst>
            </p:cNvPr>
            <p:cNvSpPr txBox="1"/>
            <p:nvPr/>
          </p:nvSpPr>
          <p:spPr>
            <a:xfrm>
              <a:off x="429844" y="1675095"/>
              <a:ext cx="1807793" cy="769441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>
                  <a:solidFill>
                    <a:srgbClr val="FFC000"/>
                  </a:solidFill>
                  <a:latin typeface="Casanova Scotia" panose="02000500000000000000" pitchFamily="2" charset="0"/>
                </a:rPr>
                <a:t>Subtitle 03</a:t>
              </a:r>
            </a:p>
            <a:p>
              <a:r>
                <a:rPr lang="en-GB" sz="1400" dirty="0">
                  <a:latin typeface="Tw Cen MT" panose="020B0602020104020603" pitchFamily="34" charset="0"/>
                </a:rPr>
                <a:t>You can replace your text here</a:t>
              </a:r>
              <a:endParaRPr lang="en-US" sz="1400" dirty="0">
                <a:latin typeface="Tw Cen MT" panose="020B0602020104020603" pitchFamily="34" charset="0"/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8377248-7765-494D-A280-6FA165FC3381}"/>
                </a:ext>
              </a:extLst>
            </p:cNvPr>
            <p:cNvCxnSpPr>
              <a:stCxn id="40" idx="3"/>
            </p:cNvCxnSpPr>
            <p:nvPr/>
          </p:nvCxnSpPr>
          <p:spPr>
            <a:xfrm flipV="1">
              <a:off x="2237637" y="2059815"/>
              <a:ext cx="1280160" cy="1"/>
            </a:xfrm>
            <a:prstGeom prst="line">
              <a:avLst/>
            </a:prstGeom>
            <a:ln w="12700">
              <a:solidFill>
                <a:srgbClr val="FFC000"/>
              </a:solidFill>
              <a:prstDash val="dash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01F5D739-18FF-4325-B409-253D55F1AD1C}"/>
              </a:ext>
            </a:extLst>
          </p:cNvPr>
          <p:cNvSpPr txBox="1"/>
          <p:nvPr/>
        </p:nvSpPr>
        <p:spPr>
          <a:xfrm>
            <a:off x="4634532" y="3254773"/>
            <a:ext cx="296975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C6600"/>
                </a:solidFill>
                <a:latin typeface="Casanova Scotia" panose="02000500000000000000" pitchFamily="2" charset="0"/>
              </a:rPr>
              <a:t>Main Title </a:t>
            </a:r>
          </a:p>
          <a:p>
            <a:r>
              <a:rPr lang="en-US" sz="1600" dirty="0">
                <a:latin typeface="Tw Cen MT" panose="020B0602020104020603" pitchFamily="34" charset="0"/>
              </a:rPr>
              <a:t>You can replace your text here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5756A2D-39DB-45F9-A439-FE515C87C477}"/>
              </a:ext>
            </a:extLst>
          </p:cNvPr>
          <p:cNvSpPr txBox="1"/>
          <p:nvPr/>
        </p:nvSpPr>
        <p:spPr>
          <a:xfrm>
            <a:off x="2308697" y="13674"/>
            <a:ext cx="837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sanova Scotia" panose="02000500000000000000" pitchFamily="2" charset="0"/>
              </a:rPr>
              <a:t>Create </a:t>
            </a:r>
            <a:r>
              <a:rPr lang="en-US" sz="4800" b="1" u="sng" dirty="0">
                <a:solidFill>
                  <a:srgbClr val="C00000"/>
                </a:solidFill>
                <a:latin typeface="Casanova Scotia" panose="02000500000000000000" pitchFamily="2" charset="0"/>
              </a:rPr>
              <a:t>3D</a:t>
            </a:r>
            <a:r>
              <a:rPr lang="en-US" sz="2800" b="1" dirty="0">
                <a:latin typeface="Casanova Scotia" panose="02000500000000000000" pitchFamily="2" charset="0"/>
              </a:rPr>
              <a:t> animated 4 Steps </a:t>
            </a:r>
            <a:r>
              <a:rPr lang="en-US" sz="1600" b="1" u="sng" dirty="0">
                <a:solidFill>
                  <a:srgbClr val="FFC000"/>
                </a:solidFill>
                <a:latin typeface="Casanova Scotia" panose="02000500000000000000" pitchFamily="2" charset="0"/>
              </a:rPr>
              <a:t>infographic</a:t>
            </a:r>
            <a:endParaRPr lang="en-US" sz="2800" b="1" u="sng" dirty="0">
              <a:solidFill>
                <a:srgbClr val="FFC000"/>
              </a:solidFill>
              <a:latin typeface="Casanova Scotia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908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>
            <a:extLst>
              <a:ext uri="{FF2B5EF4-FFF2-40B4-BE49-F238E27FC236}">
                <a16:creationId xmlns:a16="http://schemas.microsoft.com/office/drawing/2014/main" id="{8C191308-A7E5-4E80-A88F-D36A8A5DE313}"/>
              </a:ext>
            </a:extLst>
          </p:cNvPr>
          <p:cNvSpPr txBox="1"/>
          <p:nvPr/>
        </p:nvSpPr>
        <p:spPr>
          <a:xfrm>
            <a:off x="0" y="0"/>
            <a:ext cx="12192000" cy="163121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4800" b="1" dirty="0">
                <a:latin typeface="Casanova Scotia" panose="02000500000000000000" pitchFamily="2" charset="0"/>
              </a:rPr>
              <a:t>Create </a:t>
            </a:r>
            <a:r>
              <a:rPr lang="en-US" sz="8000" b="1" u="sng" dirty="0">
                <a:solidFill>
                  <a:srgbClr val="C00000"/>
                </a:solidFill>
                <a:latin typeface="Casanova Scotia" panose="02000500000000000000" pitchFamily="2" charset="0"/>
              </a:rPr>
              <a:t>3D</a:t>
            </a:r>
            <a:r>
              <a:rPr lang="en-US" sz="4800" b="1" dirty="0">
                <a:latin typeface="Casanova Scotia" panose="02000500000000000000" pitchFamily="2" charset="0"/>
              </a:rPr>
              <a:t> animated 4 Steps </a:t>
            </a:r>
            <a:r>
              <a:rPr lang="en-US" b="1" u="sng" dirty="0">
                <a:solidFill>
                  <a:schemeClr val="accent2"/>
                </a:solidFill>
                <a:latin typeface="Casanova Scotia" panose="02000500000000000000" pitchFamily="2" charset="0"/>
              </a:rPr>
              <a:t>infographic</a:t>
            </a:r>
            <a:endParaRPr lang="en-US" sz="4800" b="1" u="sng" dirty="0">
              <a:solidFill>
                <a:schemeClr val="accent2"/>
              </a:solidFill>
              <a:latin typeface="Casanova Scotia" panose="02000500000000000000" pitchFamily="2" charset="0"/>
            </a:endParaRP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AB64C987-2084-4FCA-B263-406155C02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04" y="2069830"/>
            <a:ext cx="11918392" cy="3532317"/>
          </a:xfrm>
          <a:prstGeom prst="rect">
            <a:avLst/>
          </a:prstGeom>
        </p:spPr>
      </p:pic>
      <p:pic>
        <p:nvPicPr>
          <p:cNvPr id="66" name="Picture 65" descr="A picture containing drawing&#10;&#10;Description automatically generated">
            <a:extLst>
              <a:ext uri="{FF2B5EF4-FFF2-40B4-BE49-F238E27FC236}">
                <a16:creationId xmlns:a16="http://schemas.microsoft.com/office/drawing/2014/main" id="{2D5D1317-E4AD-4B86-B5F4-42A2BBA328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322" y="6305344"/>
            <a:ext cx="2584567" cy="552656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EDD357B3-6DE0-43FE-9749-026827D634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8399" y="6202066"/>
            <a:ext cx="2456797" cy="619318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5568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111</Words>
  <Application>Microsoft Office PowerPoint</Application>
  <PresentationFormat>Widescreen</PresentationFormat>
  <Paragraphs>23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Casanova Scotia</vt:lpstr>
      <vt:lpstr>Tw Cen MT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Khaled Ismail</dc:creator>
  <cp:lastModifiedBy>Khaled Ismail</cp:lastModifiedBy>
  <cp:revision>8</cp:revision>
  <dcterms:created xsi:type="dcterms:W3CDTF">2020-07-14T16:26:09Z</dcterms:created>
  <dcterms:modified xsi:type="dcterms:W3CDTF">2020-07-14T18:41:20Z</dcterms:modified>
</cp:coreProperties>
</file>