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AC00"/>
    <a:srgbClr val="EF0000"/>
    <a:srgbClr val="BD4100"/>
    <a:srgbClr val="008080"/>
    <a:srgbClr val="00933C"/>
    <a:srgbClr val="02B1F1"/>
    <a:srgbClr val="AA0079"/>
    <a:srgbClr val="FF3399"/>
    <a:srgbClr val="33CC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53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F131-524B-4685-AD21-20A60CFC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D522D7-BCF9-471E-9D14-EDD687AC2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9943F-8726-4AF0-A302-55CA118E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0C2D3-A9B4-4B9B-9FA0-162BC184F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38FC6-966F-40FC-8145-5C732263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7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1462-195A-4BF2-98E3-B950BCD67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5F388-ABDA-4F77-86C7-2461E5BBF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ED7E7-A184-49B1-A62F-FBED94EC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3F632-C58E-428B-A6DB-79452710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F12F0-D9E5-47DE-A123-8F9F76BC8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4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2DE3C-45F0-43CF-92F9-EE8FD0593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0B613-5D49-4596-A4C8-1D5BCDD39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14370-B703-4F1A-B2B0-31F4FF8F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BFCC6-2277-4F11-A766-E674241EE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B658B-6042-44A2-BAEE-275BB1DF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6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64CEF-F238-42D5-AD0F-EC6BD44D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44E8A-1F8A-4925-B773-41D6449B5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4E028-E66F-4CBD-9B08-EDA5A5810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54B1D-E163-45F8-8EED-093E058E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44331-6E47-4535-B4AB-3E1961FC9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478DB-06EE-4E92-8CAF-7738CD0CB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7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5DD2-F8E3-49AB-AC4C-B0F5F8AA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A70D5-F52D-49D6-ADC6-FA1B2D96E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6D103-D656-43E9-BF53-70D709B12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45565-E797-4088-9092-A37525073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1E19F-A546-4E3C-8DD2-2AA72A736E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AC6625-C00C-475D-A323-7A498A4C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E7F39-BE71-47AC-97A9-8042B4A90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8BF285-3660-4992-9A4D-104FB4B5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0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6D8E-4855-477F-8B33-AD03D9B1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14B12-4DB8-49B2-B6CF-4062409A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DF6FE-7C4A-4E5D-AFC6-D5FE36849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FECB-B941-4B3A-A51E-53A50472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0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46179-21EF-4004-A8A4-259DB155E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577690-9978-4E59-B0C3-39F051E2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84D33-9746-41D1-BFB6-44F1C6DA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0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0224-A837-4CAE-B196-42CFA2E2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5DC40-736C-4CED-A761-790C9EAC5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6798B-C55A-47B3-B33E-29E7C79BA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67B8E-4CBC-4067-B138-DF922D16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97CB3-5911-4BE6-99CD-8D0F86A4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65E83-0A8A-4FE5-BE50-8BABDBD1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5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58EB3-317D-4CBC-AFAE-EFF525B1D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E6D4B-2DF5-43A9-8B93-36DA237F9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D45CB-6AE0-4BE3-A222-D621E1044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1B1EB-EA15-496A-9DA1-60FDAF05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503AE-D78F-4122-9025-AEF0D8D5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6AD68-0DD0-42B0-A3D8-6D614949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7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9FA5-A9AE-4DD7-9E37-E3D6350B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80C74-8DBD-4775-9954-B156EAA83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9B9F0-518A-4C54-B9E8-213C9698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1E7BC-5B3B-4A40-83C1-39F90464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024D0-C577-4D0A-9A9F-3F5662F5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9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CE2457-F7E2-4B1D-84C3-736E6BD9D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372FC-2A46-47F3-B195-C7AA6C394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4B3FF-A224-43F4-A4F3-BFFFA7F16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F7BB8-9F06-49FA-978E-F9C35145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B0E46-BC08-4B9F-8C22-0C74A243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8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A5472-955B-49FF-B0CC-0D3B5ED9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30657-DAD8-4B35-91C3-B3B672DCB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2011C-8962-4E0F-86B6-8FC86577F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23BD0-D868-477C-9561-D6F5414E721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83851-BEA8-493F-8554-97AFD5D17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7F2B-F63F-45AC-BAAF-A82DA88DA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3517F-D303-41C2-82B0-BF0C240C3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6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31.png"/><Relationship Id="rId19" Type="http://schemas.openxmlformats.org/officeDocument/2006/relationships/image" Target="../media/image40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5" Type="http://schemas.openxmlformats.org/officeDocument/2006/relationships/image" Target="../media/image46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24" Type="http://schemas.openxmlformats.org/officeDocument/2006/relationships/image" Target="../media/image45.pn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31.png"/><Relationship Id="rId19" Type="http://schemas.openxmlformats.org/officeDocument/2006/relationships/image" Target="../media/image40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80000">
              <a:schemeClr val="bg1">
                <a:lumMod val="85000"/>
              </a:schemeClr>
            </a:gs>
            <a:gs pos="83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8264497-FDBD-4662-AB86-D507589EED06}"/>
              </a:ext>
            </a:extLst>
          </p:cNvPr>
          <p:cNvSpPr/>
          <p:nvPr/>
        </p:nvSpPr>
        <p:spPr>
          <a:xfrm>
            <a:off x="3838463" y="1495425"/>
            <a:ext cx="4515074" cy="4572000"/>
          </a:xfrm>
          <a:custGeom>
            <a:avLst/>
            <a:gdLst>
              <a:gd name="connsiteX0" fmla="*/ 2257537 w 4515074"/>
              <a:gd name="connsiteY0" fmla="*/ 0 h 4572000"/>
              <a:gd name="connsiteX1" fmla="*/ 3147351 w 4515074"/>
              <a:gd name="connsiteY1" fmla="*/ 179645 h 4572000"/>
              <a:gd name="connsiteX2" fmla="*/ 3189657 w 4515074"/>
              <a:gd name="connsiteY2" fmla="*/ 200025 h 4572000"/>
              <a:gd name="connsiteX3" fmla="*/ 2867137 w 4515074"/>
              <a:gd name="connsiteY3" fmla="*/ 200025 h 4572000"/>
              <a:gd name="connsiteX4" fmla="*/ 2524237 w 4515074"/>
              <a:gd name="connsiteY4" fmla="*/ 542925 h 4572000"/>
              <a:gd name="connsiteX5" fmla="*/ 2867137 w 4515074"/>
              <a:gd name="connsiteY5" fmla="*/ 885825 h 4572000"/>
              <a:gd name="connsiteX6" fmla="*/ 4061856 w 4515074"/>
              <a:gd name="connsiteY6" fmla="*/ 885825 h 4572000"/>
              <a:gd name="connsiteX7" fmla="*/ 4153124 w 4515074"/>
              <a:gd name="connsiteY7" fmla="*/ 1007876 h 4572000"/>
              <a:gd name="connsiteX8" fmla="*/ 4191815 w 4515074"/>
              <a:gd name="connsiteY8" fmla="*/ 1071563 h 4572000"/>
              <a:gd name="connsiteX9" fmla="*/ 3857737 w 4515074"/>
              <a:gd name="connsiteY9" fmla="*/ 1071563 h 4572000"/>
              <a:gd name="connsiteX10" fmla="*/ 3514837 w 4515074"/>
              <a:gd name="connsiteY10" fmla="*/ 1414463 h 4572000"/>
              <a:gd name="connsiteX11" fmla="*/ 3857737 w 4515074"/>
              <a:gd name="connsiteY11" fmla="*/ 1757363 h 4572000"/>
              <a:gd name="connsiteX12" fmla="*/ 4479628 w 4515074"/>
              <a:gd name="connsiteY12" fmla="*/ 1757363 h 4572000"/>
              <a:gd name="connsiteX13" fmla="*/ 4497094 w 4515074"/>
              <a:gd name="connsiteY13" fmla="*/ 1825291 h 4572000"/>
              <a:gd name="connsiteX14" fmla="*/ 4515074 w 4515074"/>
              <a:gd name="connsiteY14" fmla="*/ 1943100 h 4572000"/>
              <a:gd name="connsiteX15" fmla="*/ 4095862 w 4515074"/>
              <a:gd name="connsiteY15" fmla="*/ 1943100 h 4572000"/>
              <a:gd name="connsiteX16" fmla="*/ 3752962 w 4515074"/>
              <a:gd name="connsiteY16" fmla="*/ 2286000 h 4572000"/>
              <a:gd name="connsiteX17" fmla="*/ 4095862 w 4515074"/>
              <a:gd name="connsiteY17" fmla="*/ 2628900 h 4572000"/>
              <a:gd name="connsiteX18" fmla="*/ 4515074 w 4515074"/>
              <a:gd name="connsiteY18" fmla="*/ 2628900 h 4572000"/>
              <a:gd name="connsiteX19" fmla="*/ 4497094 w 4515074"/>
              <a:gd name="connsiteY19" fmla="*/ 2746709 h 4572000"/>
              <a:gd name="connsiteX20" fmla="*/ 4479628 w 4515074"/>
              <a:gd name="connsiteY20" fmla="*/ 2814637 h 4572000"/>
              <a:gd name="connsiteX21" fmla="*/ 3857736 w 4515074"/>
              <a:gd name="connsiteY21" fmla="*/ 2814637 h 4572000"/>
              <a:gd name="connsiteX22" fmla="*/ 3514836 w 4515074"/>
              <a:gd name="connsiteY22" fmla="*/ 3157537 h 4572000"/>
              <a:gd name="connsiteX23" fmla="*/ 3857736 w 4515074"/>
              <a:gd name="connsiteY23" fmla="*/ 3500437 h 4572000"/>
              <a:gd name="connsiteX24" fmla="*/ 4191815 w 4515074"/>
              <a:gd name="connsiteY24" fmla="*/ 3500437 h 4572000"/>
              <a:gd name="connsiteX25" fmla="*/ 4153124 w 4515074"/>
              <a:gd name="connsiteY25" fmla="*/ 3564124 h 4572000"/>
              <a:gd name="connsiteX26" fmla="*/ 4061856 w 4515074"/>
              <a:gd name="connsiteY26" fmla="*/ 3686175 h 4572000"/>
              <a:gd name="connsiteX27" fmla="*/ 2867137 w 4515074"/>
              <a:gd name="connsiteY27" fmla="*/ 3686175 h 4572000"/>
              <a:gd name="connsiteX28" fmla="*/ 2524237 w 4515074"/>
              <a:gd name="connsiteY28" fmla="*/ 4029075 h 4572000"/>
              <a:gd name="connsiteX29" fmla="*/ 2867137 w 4515074"/>
              <a:gd name="connsiteY29" fmla="*/ 4371975 h 4572000"/>
              <a:gd name="connsiteX30" fmla="*/ 3189657 w 4515074"/>
              <a:gd name="connsiteY30" fmla="*/ 4371975 h 4572000"/>
              <a:gd name="connsiteX31" fmla="*/ 3147351 w 4515074"/>
              <a:gd name="connsiteY31" fmla="*/ 4392355 h 4572000"/>
              <a:gd name="connsiteX32" fmla="*/ 2257537 w 4515074"/>
              <a:gd name="connsiteY32" fmla="*/ 4572000 h 4572000"/>
              <a:gd name="connsiteX33" fmla="*/ 1367723 w 4515074"/>
              <a:gd name="connsiteY33" fmla="*/ 4392355 h 4572000"/>
              <a:gd name="connsiteX34" fmla="*/ 1325417 w 4515074"/>
              <a:gd name="connsiteY34" fmla="*/ 4371975 h 4572000"/>
              <a:gd name="connsiteX35" fmla="*/ 1647938 w 4515074"/>
              <a:gd name="connsiteY35" fmla="*/ 4371975 h 4572000"/>
              <a:gd name="connsiteX36" fmla="*/ 1990838 w 4515074"/>
              <a:gd name="connsiteY36" fmla="*/ 4029075 h 4572000"/>
              <a:gd name="connsiteX37" fmla="*/ 1647938 w 4515074"/>
              <a:gd name="connsiteY37" fmla="*/ 3686175 h 4572000"/>
              <a:gd name="connsiteX38" fmla="*/ 453218 w 4515074"/>
              <a:gd name="connsiteY38" fmla="*/ 3686175 h 4572000"/>
              <a:gd name="connsiteX39" fmla="*/ 361950 w 4515074"/>
              <a:gd name="connsiteY39" fmla="*/ 3564124 h 4572000"/>
              <a:gd name="connsiteX40" fmla="*/ 323259 w 4515074"/>
              <a:gd name="connsiteY40" fmla="*/ 3500437 h 4572000"/>
              <a:gd name="connsiteX41" fmla="*/ 657337 w 4515074"/>
              <a:gd name="connsiteY41" fmla="*/ 3500437 h 4572000"/>
              <a:gd name="connsiteX42" fmla="*/ 1000237 w 4515074"/>
              <a:gd name="connsiteY42" fmla="*/ 3157537 h 4572000"/>
              <a:gd name="connsiteX43" fmla="*/ 657337 w 4515074"/>
              <a:gd name="connsiteY43" fmla="*/ 2814637 h 4572000"/>
              <a:gd name="connsiteX44" fmla="*/ 35446 w 4515074"/>
              <a:gd name="connsiteY44" fmla="*/ 2814637 h 4572000"/>
              <a:gd name="connsiteX45" fmla="*/ 17980 w 4515074"/>
              <a:gd name="connsiteY45" fmla="*/ 2746709 h 4572000"/>
              <a:gd name="connsiteX46" fmla="*/ 0 w 4515074"/>
              <a:gd name="connsiteY46" fmla="*/ 2628900 h 4572000"/>
              <a:gd name="connsiteX47" fmla="*/ 419212 w 4515074"/>
              <a:gd name="connsiteY47" fmla="*/ 2628900 h 4572000"/>
              <a:gd name="connsiteX48" fmla="*/ 762112 w 4515074"/>
              <a:gd name="connsiteY48" fmla="*/ 2286000 h 4572000"/>
              <a:gd name="connsiteX49" fmla="*/ 419212 w 4515074"/>
              <a:gd name="connsiteY49" fmla="*/ 1943100 h 4572000"/>
              <a:gd name="connsiteX50" fmla="*/ 0 w 4515074"/>
              <a:gd name="connsiteY50" fmla="*/ 1943100 h 4572000"/>
              <a:gd name="connsiteX51" fmla="*/ 17980 w 4515074"/>
              <a:gd name="connsiteY51" fmla="*/ 1825291 h 4572000"/>
              <a:gd name="connsiteX52" fmla="*/ 35446 w 4515074"/>
              <a:gd name="connsiteY52" fmla="*/ 1757363 h 4572000"/>
              <a:gd name="connsiteX53" fmla="*/ 657338 w 4515074"/>
              <a:gd name="connsiteY53" fmla="*/ 1757363 h 4572000"/>
              <a:gd name="connsiteX54" fmla="*/ 1000238 w 4515074"/>
              <a:gd name="connsiteY54" fmla="*/ 1414463 h 4572000"/>
              <a:gd name="connsiteX55" fmla="*/ 657338 w 4515074"/>
              <a:gd name="connsiteY55" fmla="*/ 1071563 h 4572000"/>
              <a:gd name="connsiteX56" fmla="*/ 323259 w 4515074"/>
              <a:gd name="connsiteY56" fmla="*/ 1071563 h 4572000"/>
              <a:gd name="connsiteX57" fmla="*/ 361950 w 4515074"/>
              <a:gd name="connsiteY57" fmla="*/ 1007876 h 4572000"/>
              <a:gd name="connsiteX58" fmla="*/ 453218 w 4515074"/>
              <a:gd name="connsiteY58" fmla="*/ 885825 h 4572000"/>
              <a:gd name="connsiteX59" fmla="*/ 1647938 w 4515074"/>
              <a:gd name="connsiteY59" fmla="*/ 885825 h 4572000"/>
              <a:gd name="connsiteX60" fmla="*/ 1990838 w 4515074"/>
              <a:gd name="connsiteY60" fmla="*/ 542925 h 4572000"/>
              <a:gd name="connsiteX61" fmla="*/ 1647938 w 4515074"/>
              <a:gd name="connsiteY61" fmla="*/ 200025 h 4572000"/>
              <a:gd name="connsiteX62" fmla="*/ 1325417 w 4515074"/>
              <a:gd name="connsiteY62" fmla="*/ 200025 h 4572000"/>
              <a:gd name="connsiteX63" fmla="*/ 1367723 w 4515074"/>
              <a:gd name="connsiteY63" fmla="*/ 179645 h 4572000"/>
              <a:gd name="connsiteX64" fmla="*/ 2257537 w 4515074"/>
              <a:gd name="connsiteY6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515074" h="4572000">
                <a:moveTo>
                  <a:pt x="2257537" y="0"/>
                </a:moveTo>
                <a:cubicBezTo>
                  <a:pt x="2573168" y="0"/>
                  <a:pt x="2873858" y="63967"/>
                  <a:pt x="3147351" y="179645"/>
                </a:cubicBezTo>
                <a:lnTo>
                  <a:pt x="3189657" y="200025"/>
                </a:lnTo>
                <a:lnTo>
                  <a:pt x="2867137" y="200025"/>
                </a:lnTo>
                <a:cubicBezTo>
                  <a:pt x="2677759" y="200025"/>
                  <a:pt x="2524237" y="353547"/>
                  <a:pt x="2524237" y="542925"/>
                </a:cubicBezTo>
                <a:cubicBezTo>
                  <a:pt x="2524237" y="732303"/>
                  <a:pt x="2677759" y="885825"/>
                  <a:pt x="2867137" y="885825"/>
                </a:cubicBezTo>
                <a:lnTo>
                  <a:pt x="4061856" y="885825"/>
                </a:lnTo>
                <a:lnTo>
                  <a:pt x="4153124" y="1007876"/>
                </a:lnTo>
                <a:lnTo>
                  <a:pt x="4191815" y="1071563"/>
                </a:lnTo>
                <a:lnTo>
                  <a:pt x="3857737" y="1071563"/>
                </a:lnTo>
                <a:cubicBezTo>
                  <a:pt x="3668359" y="1071563"/>
                  <a:pt x="3514837" y="1225085"/>
                  <a:pt x="3514837" y="1414463"/>
                </a:cubicBezTo>
                <a:cubicBezTo>
                  <a:pt x="3514837" y="1603841"/>
                  <a:pt x="3668359" y="1757363"/>
                  <a:pt x="3857737" y="1757363"/>
                </a:cubicBezTo>
                <a:lnTo>
                  <a:pt x="4479628" y="1757363"/>
                </a:lnTo>
                <a:lnTo>
                  <a:pt x="4497094" y="1825291"/>
                </a:lnTo>
                <a:lnTo>
                  <a:pt x="4515074" y="1943100"/>
                </a:lnTo>
                <a:lnTo>
                  <a:pt x="4095862" y="1943100"/>
                </a:lnTo>
                <a:cubicBezTo>
                  <a:pt x="3906484" y="1943100"/>
                  <a:pt x="3752962" y="2096622"/>
                  <a:pt x="3752962" y="2286000"/>
                </a:cubicBezTo>
                <a:cubicBezTo>
                  <a:pt x="3752962" y="2475378"/>
                  <a:pt x="3906484" y="2628900"/>
                  <a:pt x="4095862" y="2628900"/>
                </a:cubicBezTo>
                <a:lnTo>
                  <a:pt x="4515074" y="2628900"/>
                </a:lnTo>
                <a:lnTo>
                  <a:pt x="4497094" y="2746709"/>
                </a:lnTo>
                <a:lnTo>
                  <a:pt x="4479628" y="2814637"/>
                </a:lnTo>
                <a:lnTo>
                  <a:pt x="3857736" y="2814637"/>
                </a:lnTo>
                <a:cubicBezTo>
                  <a:pt x="3668358" y="2814637"/>
                  <a:pt x="3514836" y="2968159"/>
                  <a:pt x="3514836" y="3157537"/>
                </a:cubicBezTo>
                <a:cubicBezTo>
                  <a:pt x="3514836" y="3346915"/>
                  <a:pt x="3668358" y="3500437"/>
                  <a:pt x="3857736" y="3500437"/>
                </a:cubicBezTo>
                <a:lnTo>
                  <a:pt x="4191815" y="3500437"/>
                </a:lnTo>
                <a:lnTo>
                  <a:pt x="4153124" y="3564124"/>
                </a:lnTo>
                <a:lnTo>
                  <a:pt x="4061856" y="3686175"/>
                </a:lnTo>
                <a:lnTo>
                  <a:pt x="2867137" y="3686175"/>
                </a:lnTo>
                <a:cubicBezTo>
                  <a:pt x="2677759" y="3686175"/>
                  <a:pt x="2524237" y="3839697"/>
                  <a:pt x="2524237" y="4029075"/>
                </a:cubicBezTo>
                <a:cubicBezTo>
                  <a:pt x="2524237" y="4218453"/>
                  <a:pt x="2677759" y="4371975"/>
                  <a:pt x="2867137" y="4371975"/>
                </a:cubicBezTo>
                <a:lnTo>
                  <a:pt x="3189657" y="4371975"/>
                </a:lnTo>
                <a:lnTo>
                  <a:pt x="3147351" y="4392355"/>
                </a:lnTo>
                <a:cubicBezTo>
                  <a:pt x="2873858" y="4508033"/>
                  <a:pt x="2573168" y="4572000"/>
                  <a:pt x="2257537" y="4572000"/>
                </a:cubicBezTo>
                <a:cubicBezTo>
                  <a:pt x="1941906" y="4572000"/>
                  <a:pt x="1641216" y="4508033"/>
                  <a:pt x="1367723" y="4392355"/>
                </a:cubicBezTo>
                <a:lnTo>
                  <a:pt x="1325417" y="4371975"/>
                </a:lnTo>
                <a:lnTo>
                  <a:pt x="1647938" y="4371975"/>
                </a:lnTo>
                <a:cubicBezTo>
                  <a:pt x="1837316" y="4371975"/>
                  <a:pt x="1990838" y="4218453"/>
                  <a:pt x="1990838" y="4029075"/>
                </a:cubicBezTo>
                <a:cubicBezTo>
                  <a:pt x="1990838" y="3839697"/>
                  <a:pt x="1837316" y="3686175"/>
                  <a:pt x="1647938" y="3686175"/>
                </a:cubicBezTo>
                <a:lnTo>
                  <a:pt x="453218" y="3686175"/>
                </a:lnTo>
                <a:lnTo>
                  <a:pt x="361950" y="3564124"/>
                </a:lnTo>
                <a:lnTo>
                  <a:pt x="323259" y="3500437"/>
                </a:lnTo>
                <a:lnTo>
                  <a:pt x="657337" y="3500437"/>
                </a:lnTo>
                <a:cubicBezTo>
                  <a:pt x="846715" y="3500437"/>
                  <a:pt x="1000237" y="3346915"/>
                  <a:pt x="1000237" y="3157537"/>
                </a:cubicBezTo>
                <a:cubicBezTo>
                  <a:pt x="1000237" y="2968159"/>
                  <a:pt x="846715" y="2814637"/>
                  <a:pt x="657337" y="2814637"/>
                </a:cubicBezTo>
                <a:lnTo>
                  <a:pt x="35446" y="2814637"/>
                </a:lnTo>
                <a:lnTo>
                  <a:pt x="17980" y="2746709"/>
                </a:lnTo>
                <a:lnTo>
                  <a:pt x="0" y="2628900"/>
                </a:lnTo>
                <a:lnTo>
                  <a:pt x="419212" y="2628900"/>
                </a:lnTo>
                <a:cubicBezTo>
                  <a:pt x="608590" y="2628900"/>
                  <a:pt x="762112" y="2475378"/>
                  <a:pt x="762112" y="2286000"/>
                </a:cubicBezTo>
                <a:cubicBezTo>
                  <a:pt x="762112" y="2096622"/>
                  <a:pt x="608590" y="1943100"/>
                  <a:pt x="419212" y="1943100"/>
                </a:cubicBezTo>
                <a:lnTo>
                  <a:pt x="0" y="1943100"/>
                </a:lnTo>
                <a:lnTo>
                  <a:pt x="17980" y="1825291"/>
                </a:lnTo>
                <a:lnTo>
                  <a:pt x="35446" y="1757363"/>
                </a:lnTo>
                <a:lnTo>
                  <a:pt x="657338" y="1757363"/>
                </a:lnTo>
                <a:cubicBezTo>
                  <a:pt x="846716" y="1757363"/>
                  <a:pt x="1000238" y="1603841"/>
                  <a:pt x="1000238" y="1414463"/>
                </a:cubicBezTo>
                <a:cubicBezTo>
                  <a:pt x="1000238" y="1225085"/>
                  <a:pt x="846716" y="1071563"/>
                  <a:pt x="657338" y="1071563"/>
                </a:cubicBezTo>
                <a:lnTo>
                  <a:pt x="323259" y="1071563"/>
                </a:lnTo>
                <a:lnTo>
                  <a:pt x="361950" y="1007876"/>
                </a:lnTo>
                <a:lnTo>
                  <a:pt x="453218" y="885825"/>
                </a:lnTo>
                <a:lnTo>
                  <a:pt x="1647938" y="885825"/>
                </a:lnTo>
                <a:cubicBezTo>
                  <a:pt x="1837316" y="885825"/>
                  <a:pt x="1990838" y="732303"/>
                  <a:pt x="1990838" y="542925"/>
                </a:cubicBezTo>
                <a:cubicBezTo>
                  <a:pt x="1990838" y="353547"/>
                  <a:pt x="1837316" y="200025"/>
                  <a:pt x="1647938" y="200025"/>
                </a:cubicBezTo>
                <a:lnTo>
                  <a:pt x="1325417" y="200025"/>
                </a:lnTo>
                <a:lnTo>
                  <a:pt x="1367723" y="179645"/>
                </a:lnTo>
                <a:cubicBezTo>
                  <a:pt x="1641216" y="63967"/>
                  <a:pt x="1941906" y="0"/>
                  <a:pt x="225753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600000"/>
            </a:lightRig>
          </a:scene3d>
          <a:sp3d prstMaterial="metal"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875C738-C97E-4316-BC9C-C96918EEE92A}"/>
              </a:ext>
            </a:extLst>
          </p:cNvPr>
          <p:cNvGrpSpPr/>
          <p:nvPr/>
        </p:nvGrpSpPr>
        <p:grpSpPr>
          <a:xfrm>
            <a:off x="3873909" y="2566988"/>
            <a:ext cx="964792" cy="685800"/>
            <a:chOff x="3873909" y="2566988"/>
            <a:chExt cx="964792" cy="6858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2E40100-6F53-4E5F-AC73-0ABF1D33EA49}"/>
                </a:ext>
              </a:extLst>
            </p:cNvPr>
            <p:cNvSpPr/>
            <p:nvPr/>
          </p:nvSpPr>
          <p:spPr>
            <a:xfrm>
              <a:off x="3873909" y="2566988"/>
              <a:ext cx="964792" cy="685800"/>
            </a:xfrm>
            <a:custGeom>
              <a:avLst/>
              <a:gdLst>
                <a:gd name="connsiteX0" fmla="*/ 287813 w 964792"/>
                <a:gd name="connsiteY0" fmla="*/ 0 h 685800"/>
                <a:gd name="connsiteX1" fmla="*/ 621892 w 964792"/>
                <a:gd name="connsiteY1" fmla="*/ 0 h 685800"/>
                <a:gd name="connsiteX2" fmla="*/ 964792 w 964792"/>
                <a:gd name="connsiteY2" fmla="*/ 342900 h 685800"/>
                <a:gd name="connsiteX3" fmla="*/ 621892 w 964792"/>
                <a:gd name="connsiteY3" fmla="*/ 685800 h 685800"/>
                <a:gd name="connsiteX4" fmla="*/ 0 w 964792"/>
                <a:gd name="connsiteY4" fmla="*/ 685800 h 685800"/>
                <a:gd name="connsiteX5" fmla="*/ 38865 w 964792"/>
                <a:gd name="connsiteY5" fmla="*/ 534651 h 685800"/>
                <a:gd name="connsiteX6" fmla="*/ 211999 w 964792"/>
                <a:gd name="connsiteY6" fmla="*/ 124794 h 685800"/>
                <a:gd name="connsiteX7" fmla="*/ 287813 w 964792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4792" h="685800">
                  <a:moveTo>
                    <a:pt x="287813" y="0"/>
                  </a:moveTo>
                  <a:lnTo>
                    <a:pt x="621892" y="0"/>
                  </a:lnTo>
                  <a:cubicBezTo>
                    <a:pt x="811270" y="0"/>
                    <a:pt x="964792" y="153522"/>
                    <a:pt x="964792" y="342900"/>
                  </a:cubicBezTo>
                  <a:cubicBezTo>
                    <a:pt x="964792" y="532278"/>
                    <a:pt x="811270" y="685800"/>
                    <a:pt x="621892" y="685800"/>
                  </a:cubicBezTo>
                  <a:lnTo>
                    <a:pt x="0" y="685800"/>
                  </a:lnTo>
                  <a:lnTo>
                    <a:pt x="38865" y="534651"/>
                  </a:lnTo>
                  <a:cubicBezTo>
                    <a:pt x="83393" y="391487"/>
                    <a:pt x="141615" y="254358"/>
                    <a:pt x="211999" y="124794"/>
                  </a:cubicBezTo>
                  <a:lnTo>
                    <a:pt x="28781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C0099">
                    <a:shade val="30000"/>
                    <a:satMod val="115000"/>
                  </a:srgbClr>
                </a:gs>
                <a:gs pos="50000">
                  <a:srgbClr val="CC0099">
                    <a:shade val="67500"/>
                    <a:satMod val="115000"/>
                  </a:srgbClr>
                </a:gs>
                <a:gs pos="100000">
                  <a:srgbClr val="CC009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8" name="Graphic 37" descr="Address Book">
              <a:extLst>
                <a:ext uri="{FF2B5EF4-FFF2-40B4-BE49-F238E27FC236}">
                  <a16:creationId xmlns:a16="http://schemas.microsoft.com/office/drawing/2014/main" id="{70EAEB7C-2945-42B1-A888-85F1B0527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55977" y="2671556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F262A50-B72A-43D7-8C49-3F04AD9C6385}"/>
              </a:ext>
            </a:extLst>
          </p:cNvPr>
          <p:cNvGrpSpPr/>
          <p:nvPr/>
        </p:nvGrpSpPr>
        <p:grpSpPr>
          <a:xfrm>
            <a:off x="4291681" y="1695450"/>
            <a:ext cx="1537620" cy="685800"/>
            <a:chOff x="4291681" y="1695450"/>
            <a:chExt cx="1537620" cy="6858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CE49C2-70C2-4628-9CEC-6F280FC720BF}"/>
                </a:ext>
              </a:extLst>
            </p:cNvPr>
            <p:cNvSpPr/>
            <p:nvPr/>
          </p:nvSpPr>
          <p:spPr>
            <a:xfrm>
              <a:off x="4291681" y="1695450"/>
              <a:ext cx="1537620" cy="685800"/>
            </a:xfrm>
            <a:custGeom>
              <a:avLst/>
              <a:gdLst>
                <a:gd name="connsiteX0" fmla="*/ 872199 w 1537620"/>
                <a:gd name="connsiteY0" fmla="*/ 0 h 685800"/>
                <a:gd name="connsiteX1" fmla="*/ 1194720 w 1537620"/>
                <a:gd name="connsiteY1" fmla="*/ 0 h 685800"/>
                <a:gd name="connsiteX2" fmla="*/ 1537620 w 1537620"/>
                <a:gd name="connsiteY2" fmla="*/ 342900 h 685800"/>
                <a:gd name="connsiteX3" fmla="*/ 1194720 w 1537620"/>
                <a:gd name="connsiteY3" fmla="*/ 685800 h 685800"/>
                <a:gd name="connsiteX4" fmla="*/ 0 w 1537620"/>
                <a:gd name="connsiteY4" fmla="*/ 685800 h 685800"/>
                <a:gd name="connsiteX5" fmla="*/ 40330 w 1537620"/>
                <a:gd name="connsiteY5" fmla="*/ 631867 h 685800"/>
                <a:gd name="connsiteX6" fmla="*/ 714676 w 1537620"/>
                <a:gd name="connsiteY6" fmla="*/ 75883 h 685800"/>
                <a:gd name="connsiteX7" fmla="*/ 872199 w 1537620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7620" h="685800">
                  <a:moveTo>
                    <a:pt x="872199" y="0"/>
                  </a:moveTo>
                  <a:lnTo>
                    <a:pt x="1194720" y="0"/>
                  </a:lnTo>
                  <a:cubicBezTo>
                    <a:pt x="1384098" y="0"/>
                    <a:pt x="1537620" y="153522"/>
                    <a:pt x="1537620" y="342900"/>
                  </a:cubicBezTo>
                  <a:cubicBezTo>
                    <a:pt x="1537620" y="532278"/>
                    <a:pt x="1384098" y="685800"/>
                    <a:pt x="1194720" y="685800"/>
                  </a:cubicBezTo>
                  <a:lnTo>
                    <a:pt x="0" y="685800"/>
                  </a:lnTo>
                  <a:lnTo>
                    <a:pt x="40330" y="631867"/>
                  </a:lnTo>
                  <a:cubicBezTo>
                    <a:pt x="226680" y="406063"/>
                    <a:pt x="455547" y="216650"/>
                    <a:pt x="714676" y="75883"/>
                  </a:cubicBezTo>
                  <a:lnTo>
                    <a:pt x="872199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Graphic 39" descr="Airplane">
              <a:extLst>
                <a:ext uri="{FF2B5EF4-FFF2-40B4-BE49-F238E27FC236}">
                  <a16:creationId xmlns:a16="http://schemas.microsoft.com/office/drawing/2014/main" id="{272654C1-F1A7-4C40-93C8-F00DEE174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91185" y="1827103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FF7B6E9-FF9E-4B47-B349-0A9B54AC4DDC}"/>
              </a:ext>
            </a:extLst>
          </p:cNvPr>
          <p:cNvGrpSpPr/>
          <p:nvPr/>
        </p:nvGrpSpPr>
        <p:grpSpPr>
          <a:xfrm>
            <a:off x="3873910" y="4310062"/>
            <a:ext cx="964791" cy="685800"/>
            <a:chOff x="3873910" y="4310062"/>
            <a:chExt cx="964791" cy="6858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F6B7528-D8A5-403E-AD43-F2F6BF6BF3FC}"/>
                </a:ext>
              </a:extLst>
            </p:cNvPr>
            <p:cNvSpPr/>
            <p:nvPr/>
          </p:nvSpPr>
          <p:spPr>
            <a:xfrm>
              <a:off x="3873910" y="4310062"/>
              <a:ext cx="964791" cy="685800"/>
            </a:xfrm>
            <a:custGeom>
              <a:avLst/>
              <a:gdLst>
                <a:gd name="connsiteX0" fmla="*/ 0 w 964791"/>
                <a:gd name="connsiteY0" fmla="*/ 0 h 685800"/>
                <a:gd name="connsiteX1" fmla="*/ 621891 w 964791"/>
                <a:gd name="connsiteY1" fmla="*/ 0 h 685800"/>
                <a:gd name="connsiteX2" fmla="*/ 964791 w 964791"/>
                <a:gd name="connsiteY2" fmla="*/ 342900 h 685800"/>
                <a:gd name="connsiteX3" fmla="*/ 621891 w 964791"/>
                <a:gd name="connsiteY3" fmla="*/ 685800 h 685800"/>
                <a:gd name="connsiteX4" fmla="*/ 287813 w 964791"/>
                <a:gd name="connsiteY4" fmla="*/ 685800 h 685800"/>
                <a:gd name="connsiteX5" fmla="*/ 211999 w 964791"/>
                <a:gd name="connsiteY5" fmla="*/ 561006 h 685800"/>
                <a:gd name="connsiteX6" fmla="*/ 38865 w 964791"/>
                <a:gd name="connsiteY6" fmla="*/ 151149 h 685800"/>
                <a:gd name="connsiteX7" fmla="*/ 0 w 964791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4791" h="685800">
                  <a:moveTo>
                    <a:pt x="0" y="0"/>
                  </a:moveTo>
                  <a:lnTo>
                    <a:pt x="621891" y="0"/>
                  </a:lnTo>
                  <a:cubicBezTo>
                    <a:pt x="811269" y="0"/>
                    <a:pt x="964791" y="153522"/>
                    <a:pt x="964791" y="342900"/>
                  </a:cubicBezTo>
                  <a:cubicBezTo>
                    <a:pt x="964791" y="532278"/>
                    <a:pt x="811269" y="685800"/>
                    <a:pt x="621891" y="685800"/>
                  </a:cubicBezTo>
                  <a:lnTo>
                    <a:pt x="287813" y="685800"/>
                  </a:lnTo>
                  <a:lnTo>
                    <a:pt x="211999" y="561006"/>
                  </a:lnTo>
                  <a:cubicBezTo>
                    <a:pt x="141615" y="431442"/>
                    <a:pt x="83393" y="294313"/>
                    <a:pt x="38865" y="1511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2" name="Graphic 41" descr="Bar graph with upward trend">
              <a:extLst>
                <a:ext uri="{FF2B5EF4-FFF2-40B4-BE49-F238E27FC236}">
                  <a16:creationId xmlns:a16="http://schemas.microsoft.com/office/drawing/2014/main" id="{73FBD254-E8CC-4ABB-A535-E8A10A831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19695" y="4395959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D33008A-EC89-43D3-8003-52DACD0AD7D3}"/>
              </a:ext>
            </a:extLst>
          </p:cNvPr>
          <p:cNvGrpSpPr/>
          <p:nvPr/>
        </p:nvGrpSpPr>
        <p:grpSpPr>
          <a:xfrm>
            <a:off x="3810001" y="3438525"/>
            <a:ext cx="790575" cy="685800"/>
            <a:chOff x="3810001" y="3438525"/>
            <a:chExt cx="790575" cy="68580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80D308B-D637-4EDE-AC68-FB0375DD7C2D}"/>
                </a:ext>
              </a:extLst>
            </p:cNvPr>
            <p:cNvSpPr/>
            <p:nvPr/>
          </p:nvSpPr>
          <p:spPr>
            <a:xfrm>
              <a:off x="3810001" y="3438525"/>
              <a:ext cx="790575" cy="685800"/>
            </a:xfrm>
            <a:custGeom>
              <a:avLst/>
              <a:gdLst>
                <a:gd name="connsiteX0" fmla="*/ 28463 w 790575"/>
                <a:gd name="connsiteY0" fmla="*/ 0 h 685800"/>
                <a:gd name="connsiteX1" fmla="*/ 447675 w 790575"/>
                <a:gd name="connsiteY1" fmla="*/ 0 h 685800"/>
                <a:gd name="connsiteX2" fmla="*/ 790575 w 790575"/>
                <a:gd name="connsiteY2" fmla="*/ 342900 h 685800"/>
                <a:gd name="connsiteX3" fmla="*/ 447675 w 790575"/>
                <a:gd name="connsiteY3" fmla="*/ 685800 h 685800"/>
                <a:gd name="connsiteX4" fmla="*/ 28463 w 790575"/>
                <a:gd name="connsiteY4" fmla="*/ 685800 h 685800"/>
                <a:gd name="connsiteX5" fmla="*/ 11802 w 790575"/>
                <a:gd name="connsiteY5" fmla="*/ 576630 h 685800"/>
                <a:gd name="connsiteX6" fmla="*/ 0 w 790575"/>
                <a:gd name="connsiteY6" fmla="*/ 342900 h 685800"/>
                <a:gd name="connsiteX7" fmla="*/ 11802 w 790575"/>
                <a:gd name="connsiteY7" fmla="*/ 109170 h 685800"/>
                <a:gd name="connsiteX8" fmla="*/ 28463 w 790575"/>
                <a:gd name="connsiteY8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0575" h="685800">
                  <a:moveTo>
                    <a:pt x="28463" y="0"/>
                  </a:moveTo>
                  <a:lnTo>
                    <a:pt x="447675" y="0"/>
                  </a:lnTo>
                  <a:cubicBezTo>
                    <a:pt x="637053" y="0"/>
                    <a:pt x="790575" y="153522"/>
                    <a:pt x="790575" y="342900"/>
                  </a:cubicBezTo>
                  <a:cubicBezTo>
                    <a:pt x="790575" y="532278"/>
                    <a:pt x="637053" y="685800"/>
                    <a:pt x="447675" y="685800"/>
                  </a:cubicBezTo>
                  <a:lnTo>
                    <a:pt x="28463" y="685800"/>
                  </a:lnTo>
                  <a:lnTo>
                    <a:pt x="11802" y="576630"/>
                  </a:lnTo>
                  <a:cubicBezTo>
                    <a:pt x="3998" y="499782"/>
                    <a:pt x="0" y="421808"/>
                    <a:pt x="0" y="342900"/>
                  </a:cubicBezTo>
                  <a:cubicBezTo>
                    <a:pt x="0" y="263992"/>
                    <a:pt x="3998" y="186019"/>
                    <a:pt x="11802" y="109170"/>
                  </a:cubicBezTo>
                  <a:lnTo>
                    <a:pt x="2846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4" name="Graphic 43" descr="Bell">
              <a:extLst>
                <a:ext uri="{FF2B5EF4-FFF2-40B4-BE49-F238E27FC236}">
                  <a16:creationId xmlns:a16="http://schemas.microsoft.com/office/drawing/2014/main" id="{97A8EE27-7C65-4C01-BE80-4DA8BBC64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51740" y="3539219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FEB8101-2AA9-4168-AF17-B6E9BB5746D8}"/>
              </a:ext>
            </a:extLst>
          </p:cNvPr>
          <p:cNvGrpSpPr/>
          <p:nvPr/>
        </p:nvGrpSpPr>
        <p:grpSpPr>
          <a:xfrm>
            <a:off x="6362701" y="5181600"/>
            <a:ext cx="1537619" cy="685800"/>
            <a:chOff x="6362701" y="5181600"/>
            <a:chExt cx="1537619" cy="6858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111CDE-9030-4791-B0AC-988C6741B152}"/>
                </a:ext>
              </a:extLst>
            </p:cNvPr>
            <p:cNvSpPr/>
            <p:nvPr/>
          </p:nvSpPr>
          <p:spPr>
            <a:xfrm>
              <a:off x="6362701" y="5181600"/>
              <a:ext cx="1537619" cy="685800"/>
            </a:xfrm>
            <a:custGeom>
              <a:avLst/>
              <a:gdLst>
                <a:gd name="connsiteX0" fmla="*/ 342900 w 1537619"/>
                <a:gd name="connsiteY0" fmla="*/ 0 h 685800"/>
                <a:gd name="connsiteX1" fmla="*/ 1537619 w 1537619"/>
                <a:gd name="connsiteY1" fmla="*/ 0 h 685800"/>
                <a:gd name="connsiteX2" fmla="*/ 1497289 w 1537619"/>
                <a:gd name="connsiteY2" fmla="*/ 53933 h 685800"/>
                <a:gd name="connsiteX3" fmla="*/ 822943 w 1537619"/>
                <a:gd name="connsiteY3" fmla="*/ 609917 h 685800"/>
                <a:gd name="connsiteX4" fmla="*/ 665420 w 1537619"/>
                <a:gd name="connsiteY4" fmla="*/ 685800 h 685800"/>
                <a:gd name="connsiteX5" fmla="*/ 342900 w 1537619"/>
                <a:gd name="connsiteY5" fmla="*/ 685800 h 685800"/>
                <a:gd name="connsiteX6" fmla="*/ 0 w 1537619"/>
                <a:gd name="connsiteY6" fmla="*/ 342900 h 685800"/>
                <a:gd name="connsiteX7" fmla="*/ 342900 w 1537619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7619" h="685800">
                  <a:moveTo>
                    <a:pt x="342900" y="0"/>
                  </a:moveTo>
                  <a:lnTo>
                    <a:pt x="1537619" y="0"/>
                  </a:lnTo>
                  <a:lnTo>
                    <a:pt x="1497289" y="53933"/>
                  </a:lnTo>
                  <a:cubicBezTo>
                    <a:pt x="1310940" y="279737"/>
                    <a:pt x="1082072" y="469150"/>
                    <a:pt x="822943" y="609917"/>
                  </a:cubicBezTo>
                  <a:lnTo>
                    <a:pt x="665420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6" name="Graphic 45" descr="Brain in head">
              <a:extLst>
                <a:ext uri="{FF2B5EF4-FFF2-40B4-BE49-F238E27FC236}">
                  <a16:creationId xmlns:a16="http://schemas.microsoft.com/office/drawing/2014/main" id="{AC9833AB-0952-4EF6-BBCE-A0115E625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776011" y="5273426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C6A28C3-0BFD-412A-8644-C7F6D48CA11F}"/>
              </a:ext>
            </a:extLst>
          </p:cNvPr>
          <p:cNvGrpSpPr/>
          <p:nvPr/>
        </p:nvGrpSpPr>
        <p:grpSpPr>
          <a:xfrm>
            <a:off x="4291681" y="5181600"/>
            <a:ext cx="1537620" cy="685800"/>
            <a:chOff x="4291681" y="5181600"/>
            <a:chExt cx="1537620" cy="6858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4D04FFA-3BBE-42D1-9223-3F18D1C4519E}"/>
                </a:ext>
              </a:extLst>
            </p:cNvPr>
            <p:cNvSpPr/>
            <p:nvPr/>
          </p:nvSpPr>
          <p:spPr>
            <a:xfrm>
              <a:off x="4291681" y="5181600"/>
              <a:ext cx="1537620" cy="685800"/>
            </a:xfrm>
            <a:custGeom>
              <a:avLst/>
              <a:gdLst>
                <a:gd name="connsiteX0" fmla="*/ 0 w 1537620"/>
                <a:gd name="connsiteY0" fmla="*/ 0 h 685800"/>
                <a:gd name="connsiteX1" fmla="*/ 1194720 w 1537620"/>
                <a:gd name="connsiteY1" fmla="*/ 0 h 685800"/>
                <a:gd name="connsiteX2" fmla="*/ 1537620 w 1537620"/>
                <a:gd name="connsiteY2" fmla="*/ 342900 h 685800"/>
                <a:gd name="connsiteX3" fmla="*/ 1194720 w 1537620"/>
                <a:gd name="connsiteY3" fmla="*/ 685800 h 685800"/>
                <a:gd name="connsiteX4" fmla="*/ 872199 w 1537620"/>
                <a:gd name="connsiteY4" fmla="*/ 685800 h 685800"/>
                <a:gd name="connsiteX5" fmla="*/ 714676 w 1537620"/>
                <a:gd name="connsiteY5" fmla="*/ 609917 h 685800"/>
                <a:gd name="connsiteX6" fmla="*/ 40330 w 1537620"/>
                <a:gd name="connsiteY6" fmla="*/ 53933 h 685800"/>
                <a:gd name="connsiteX7" fmla="*/ 0 w 1537620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7620" h="685800">
                  <a:moveTo>
                    <a:pt x="0" y="0"/>
                  </a:moveTo>
                  <a:lnTo>
                    <a:pt x="1194720" y="0"/>
                  </a:lnTo>
                  <a:cubicBezTo>
                    <a:pt x="1384098" y="0"/>
                    <a:pt x="1537620" y="153522"/>
                    <a:pt x="1537620" y="342900"/>
                  </a:cubicBezTo>
                  <a:cubicBezTo>
                    <a:pt x="1537620" y="532278"/>
                    <a:pt x="1384098" y="685800"/>
                    <a:pt x="1194720" y="685800"/>
                  </a:cubicBezTo>
                  <a:lnTo>
                    <a:pt x="872199" y="685800"/>
                  </a:lnTo>
                  <a:lnTo>
                    <a:pt x="714676" y="609917"/>
                  </a:lnTo>
                  <a:cubicBezTo>
                    <a:pt x="455547" y="469150"/>
                    <a:pt x="226680" y="279737"/>
                    <a:pt x="40330" y="539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8" name="Graphic 47" descr="Car Mechanic">
              <a:extLst>
                <a:ext uri="{FF2B5EF4-FFF2-40B4-BE49-F238E27FC236}">
                  <a16:creationId xmlns:a16="http://schemas.microsoft.com/office/drawing/2014/main" id="{2513C335-624A-429C-93B8-539CEC949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95837" y="5229694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FE967D6-38FE-4ED6-83BB-42DC2469C5A2}"/>
              </a:ext>
            </a:extLst>
          </p:cNvPr>
          <p:cNvGrpSpPr/>
          <p:nvPr/>
        </p:nvGrpSpPr>
        <p:grpSpPr>
          <a:xfrm>
            <a:off x="7591426" y="3438525"/>
            <a:ext cx="790575" cy="685800"/>
            <a:chOff x="7591426" y="3438525"/>
            <a:chExt cx="790575" cy="6858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F10E9E9-9A30-4227-AF63-5ABC2F380FC3}"/>
                </a:ext>
              </a:extLst>
            </p:cNvPr>
            <p:cNvSpPr/>
            <p:nvPr/>
          </p:nvSpPr>
          <p:spPr>
            <a:xfrm>
              <a:off x="7591426" y="3438525"/>
              <a:ext cx="790575" cy="685800"/>
            </a:xfrm>
            <a:custGeom>
              <a:avLst/>
              <a:gdLst>
                <a:gd name="connsiteX0" fmla="*/ 342900 w 790575"/>
                <a:gd name="connsiteY0" fmla="*/ 0 h 685800"/>
                <a:gd name="connsiteX1" fmla="*/ 762112 w 790575"/>
                <a:gd name="connsiteY1" fmla="*/ 0 h 685800"/>
                <a:gd name="connsiteX2" fmla="*/ 778773 w 790575"/>
                <a:gd name="connsiteY2" fmla="*/ 109170 h 685800"/>
                <a:gd name="connsiteX3" fmla="*/ 790575 w 790575"/>
                <a:gd name="connsiteY3" fmla="*/ 342900 h 685800"/>
                <a:gd name="connsiteX4" fmla="*/ 778773 w 790575"/>
                <a:gd name="connsiteY4" fmla="*/ 576630 h 685800"/>
                <a:gd name="connsiteX5" fmla="*/ 762112 w 790575"/>
                <a:gd name="connsiteY5" fmla="*/ 685800 h 685800"/>
                <a:gd name="connsiteX6" fmla="*/ 342900 w 790575"/>
                <a:gd name="connsiteY6" fmla="*/ 685800 h 685800"/>
                <a:gd name="connsiteX7" fmla="*/ 0 w 790575"/>
                <a:gd name="connsiteY7" fmla="*/ 342900 h 685800"/>
                <a:gd name="connsiteX8" fmla="*/ 342900 w 790575"/>
                <a:gd name="connsiteY8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0575" h="685800">
                  <a:moveTo>
                    <a:pt x="342900" y="0"/>
                  </a:moveTo>
                  <a:lnTo>
                    <a:pt x="762112" y="0"/>
                  </a:lnTo>
                  <a:lnTo>
                    <a:pt x="778773" y="109170"/>
                  </a:lnTo>
                  <a:cubicBezTo>
                    <a:pt x="786577" y="186019"/>
                    <a:pt x="790575" y="263992"/>
                    <a:pt x="790575" y="342900"/>
                  </a:cubicBezTo>
                  <a:cubicBezTo>
                    <a:pt x="790575" y="421808"/>
                    <a:pt x="786577" y="499782"/>
                    <a:pt x="778773" y="576630"/>
                  </a:cubicBezTo>
                  <a:lnTo>
                    <a:pt x="762112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0" name="Graphic 49" descr="Clipboard Checked">
              <a:extLst>
                <a:ext uri="{FF2B5EF4-FFF2-40B4-BE49-F238E27FC236}">
                  <a16:creationId xmlns:a16="http://schemas.microsoft.com/office/drawing/2014/main" id="{78CC2E0A-063C-49D1-B387-9191922F6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780869" y="3540918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F88D04C-ACD3-4324-8B01-6EC101A464BD}"/>
              </a:ext>
            </a:extLst>
          </p:cNvPr>
          <p:cNvGrpSpPr/>
          <p:nvPr/>
        </p:nvGrpSpPr>
        <p:grpSpPr>
          <a:xfrm>
            <a:off x="7353299" y="4310062"/>
            <a:ext cx="964792" cy="685800"/>
            <a:chOff x="7353299" y="4310062"/>
            <a:chExt cx="964792" cy="6858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153453-1D7F-4734-A404-CA917FB7A04C}"/>
                </a:ext>
              </a:extLst>
            </p:cNvPr>
            <p:cNvSpPr/>
            <p:nvPr/>
          </p:nvSpPr>
          <p:spPr>
            <a:xfrm>
              <a:off x="7353299" y="4310062"/>
              <a:ext cx="964792" cy="685800"/>
            </a:xfrm>
            <a:custGeom>
              <a:avLst/>
              <a:gdLst>
                <a:gd name="connsiteX0" fmla="*/ 342900 w 964792"/>
                <a:gd name="connsiteY0" fmla="*/ 0 h 685800"/>
                <a:gd name="connsiteX1" fmla="*/ 964792 w 964792"/>
                <a:gd name="connsiteY1" fmla="*/ 0 h 685800"/>
                <a:gd name="connsiteX2" fmla="*/ 925927 w 964792"/>
                <a:gd name="connsiteY2" fmla="*/ 151149 h 685800"/>
                <a:gd name="connsiteX3" fmla="*/ 752793 w 964792"/>
                <a:gd name="connsiteY3" fmla="*/ 561006 h 685800"/>
                <a:gd name="connsiteX4" fmla="*/ 676979 w 964792"/>
                <a:gd name="connsiteY4" fmla="*/ 685800 h 685800"/>
                <a:gd name="connsiteX5" fmla="*/ 342900 w 964792"/>
                <a:gd name="connsiteY5" fmla="*/ 685800 h 685800"/>
                <a:gd name="connsiteX6" fmla="*/ 0 w 964792"/>
                <a:gd name="connsiteY6" fmla="*/ 342900 h 685800"/>
                <a:gd name="connsiteX7" fmla="*/ 342900 w 964792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4792" h="685800">
                  <a:moveTo>
                    <a:pt x="342900" y="0"/>
                  </a:moveTo>
                  <a:lnTo>
                    <a:pt x="964792" y="0"/>
                  </a:lnTo>
                  <a:lnTo>
                    <a:pt x="925927" y="151149"/>
                  </a:lnTo>
                  <a:cubicBezTo>
                    <a:pt x="881399" y="294313"/>
                    <a:pt x="823177" y="431442"/>
                    <a:pt x="752793" y="561006"/>
                  </a:cubicBezTo>
                  <a:lnTo>
                    <a:pt x="676979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2" name="Graphic 51" descr="Crash">
              <a:extLst>
                <a:ext uri="{FF2B5EF4-FFF2-40B4-BE49-F238E27FC236}">
                  <a16:creationId xmlns:a16="http://schemas.microsoft.com/office/drawing/2014/main" id="{6ED944A4-6D41-4F94-87F4-C0085AF36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15106" y="4345245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AE25CCD-C541-41B8-8392-5E16FC672C55}"/>
              </a:ext>
            </a:extLst>
          </p:cNvPr>
          <p:cNvGrpSpPr/>
          <p:nvPr/>
        </p:nvGrpSpPr>
        <p:grpSpPr>
          <a:xfrm>
            <a:off x="6362701" y="1695450"/>
            <a:ext cx="1537619" cy="685800"/>
            <a:chOff x="6362701" y="1695450"/>
            <a:chExt cx="1537619" cy="6858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A04575-8A36-4D4F-A7E8-55862AC49366}"/>
                </a:ext>
              </a:extLst>
            </p:cNvPr>
            <p:cNvSpPr/>
            <p:nvPr/>
          </p:nvSpPr>
          <p:spPr>
            <a:xfrm>
              <a:off x="6362701" y="1695450"/>
              <a:ext cx="1537619" cy="685800"/>
            </a:xfrm>
            <a:custGeom>
              <a:avLst/>
              <a:gdLst>
                <a:gd name="connsiteX0" fmla="*/ 342900 w 1537619"/>
                <a:gd name="connsiteY0" fmla="*/ 0 h 685800"/>
                <a:gd name="connsiteX1" fmla="*/ 665420 w 1537619"/>
                <a:gd name="connsiteY1" fmla="*/ 0 h 685800"/>
                <a:gd name="connsiteX2" fmla="*/ 822943 w 1537619"/>
                <a:gd name="connsiteY2" fmla="*/ 75883 h 685800"/>
                <a:gd name="connsiteX3" fmla="*/ 1497289 w 1537619"/>
                <a:gd name="connsiteY3" fmla="*/ 631867 h 685800"/>
                <a:gd name="connsiteX4" fmla="*/ 1537619 w 1537619"/>
                <a:gd name="connsiteY4" fmla="*/ 685800 h 685800"/>
                <a:gd name="connsiteX5" fmla="*/ 342900 w 1537619"/>
                <a:gd name="connsiteY5" fmla="*/ 685800 h 685800"/>
                <a:gd name="connsiteX6" fmla="*/ 0 w 1537619"/>
                <a:gd name="connsiteY6" fmla="*/ 342900 h 685800"/>
                <a:gd name="connsiteX7" fmla="*/ 342900 w 1537619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7619" h="685800">
                  <a:moveTo>
                    <a:pt x="342900" y="0"/>
                  </a:moveTo>
                  <a:lnTo>
                    <a:pt x="665420" y="0"/>
                  </a:lnTo>
                  <a:lnTo>
                    <a:pt x="822943" y="75883"/>
                  </a:lnTo>
                  <a:cubicBezTo>
                    <a:pt x="1082072" y="216650"/>
                    <a:pt x="1310940" y="406063"/>
                    <a:pt x="1497289" y="631867"/>
                  </a:cubicBezTo>
                  <a:lnTo>
                    <a:pt x="1537619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4" name="Graphic 53" descr="Dog House">
              <a:extLst>
                <a:ext uri="{FF2B5EF4-FFF2-40B4-BE49-F238E27FC236}">
                  <a16:creationId xmlns:a16="http://schemas.microsoft.com/office/drawing/2014/main" id="{CC704806-64F3-4CEC-87FE-EAD16DE0E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57948" y="1832263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C381748-58FC-4669-B547-BDB02FC0BCD4}"/>
              </a:ext>
            </a:extLst>
          </p:cNvPr>
          <p:cNvGrpSpPr/>
          <p:nvPr/>
        </p:nvGrpSpPr>
        <p:grpSpPr>
          <a:xfrm>
            <a:off x="7353301" y="2566988"/>
            <a:ext cx="964791" cy="685800"/>
            <a:chOff x="7353301" y="2566988"/>
            <a:chExt cx="964791" cy="6858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D533FB7-F69B-4405-AEF8-C8F5B58B7BD4}"/>
                </a:ext>
              </a:extLst>
            </p:cNvPr>
            <p:cNvSpPr/>
            <p:nvPr/>
          </p:nvSpPr>
          <p:spPr>
            <a:xfrm>
              <a:off x="7353301" y="2566988"/>
              <a:ext cx="964791" cy="685800"/>
            </a:xfrm>
            <a:custGeom>
              <a:avLst/>
              <a:gdLst>
                <a:gd name="connsiteX0" fmla="*/ 342900 w 964791"/>
                <a:gd name="connsiteY0" fmla="*/ 0 h 685800"/>
                <a:gd name="connsiteX1" fmla="*/ 676978 w 964791"/>
                <a:gd name="connsiteY1" fmla="*/ 0 h 685800"/>
                <a:gd name="connsiteX2" fmla="*/ 752792 w 964791"/>
                <a:gd name="connsiteY2" fmla="*/ 124794 h 685800"/>
                <a:gd name="connsiteX3" fmla="*/ 925926 w 964791"/>
                <a:gd name="connsiteY3" fmla="*/ 534651 h 685800"/>
                <a:gd name="connsiteX4" fmla="*/ 964791 w 964791"/>
                <a:gd name="connsiteY4" fmla="*/ 685800 h 685800"/>
                <a:gd name="connsiteX5" fmla="*/ 342900 w 964791"/>
                <a:gd name="connsiteY5" fmla="*/ 685800 h 685800"/>
                <a:gd name="connsiteX6" fmla="*/ 0 w 964791"/>
                <a:gd name="connsiteY6" fmla="*/ 342900 h 685800"/>
                <a:gd name="connsiteX7" fmla="*/ 342900 w 964791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4791" h="685800">
                  <a:moveTo>
                    <a:pt x="342900" y="0"/>
                  </a:moveTo>
                  <a:lnTo>
                    <a:pt x="676978" y="0"/>
                  </a:lnTo>
                  <a:lnTo>
                    <a:pt x="752792" y="124794"/>
                  </a:lnTo>
                  <a:cubicBezTo>
                    <a:pt x="823176" y="254358"/>
                    <a:pt x="881398" y="391487"/>
                    <a:pt x="925926" y="534651"/>
                  </a:cubicBezTo>
                  <a:lnTo>
                    <a:pt x="964791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6" name="Graphic 55" descr="Dump truck">
              <a:extLst>
                <a:ext uri="{FF2B5EF4-FFF2-40B4-BE49-F238E27FC236}">
                  <a16:creationId xmlns:a16="http://schemas.microsoft.com/office/drawing/2014/main" id="{F1BD087C-AE2B-4CE6-B329-BA3BA542C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573078" y="2681287"/>
              <a:ext cx="457200" cy="457200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9EE8BCC-46D6-4E1D-8829-C1BC6F8CC29C}"/>
              </a:ext>
            </a:extLst>
          </p:cNvPr>
          <p:cNvGrpSpPr/>
          <p:nvPr/>
        </p:nvGrpSpPr>
        <p:grpSpPr>
          <a:xfrm>
            <a:off x="4882726" y="2428930"/>
            <a:ext cx="2506117" cy="2095787"/>
            <a:chOff x="4882726" y="2428930"/>
            <a:chExt cx="2506117" cy="20957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3B5E99E-7629-4FEB-A1FD-5EFBAB924BBC}"/>
                </a:ext>
              </a:extLst>
            </p:cNvPr>
            <p:cNvSpPr txBox="1"/>
            <p:nvPr/>
          </p:nvSpPr>
          <p:spPr>
            <a:xfrm>
              <a:off x="4882726" y="3477309"/>
              <a:ext cx="2426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2"/>
                  </a:solidFill>
                  <a:latin typeface="Oswald" panose="02000503000000000000" pitchFamily="2" charset="0"/>
                </a:rPr>
                <a:t>CONTENT</a:t>
              </a:r>
              <a:endParaRPr lang="en-US" sz="3600" b="1" dirty="0">
                <a:solidFill>
                  <a:schemeClr val="bg2"/>
                </a:solidFill>
                <a:latin typeface="Oswald" panose="02000503000000000000" pitchFamily="2" charset="0"/>
              </a:endParaRPr>
            </a:p>
          </p:txBody>
        </p:sp>
        <p:pic>
          <p:nvPicPr>
            <p:cNvPr id="59" name="Graphic 58" descr="Office worker">
              <a:extLst>
                <a:ext uri="{FF2B5EF4-FFF2-40B4-BE49-F238E27FC236}">
                  <a16:creationId xmlns:a16="http://schemas.microsoft.com/office/drawing/2014/main" id="{F0DEA35D-8D6A-40EF-9EEE-1E7A0D6D8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534053" y="2428930"/>
              <a:ext cx="1123895" cy="1123895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50000"/>
                </a:prstClr>
              </a:outerShdw>
            </a:effectLst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183BF9-4519-42D9-B136-D6853184D32E}"/>
                </a:ext>
              </a:extLst>
            </p:cNvPr>
            <p:cNvSpPr txBox="1"/>
            <p:nvPr/>
          </p:nvSpPr>
          <p:spPr>
            <a:xfrm>
              <a:off x="5017672" y="4001497"/>
              <a:ext cx="2371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2"/>
                  </a:solidFill>
                  <a:latin typeface="+mj-lt"/>
                </a:rPr>
                <a:t>You can add your Text here for Content Description</a:t>
              </a:r>
              <a:endParaRPr lang="en-US" sz="1400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74814A9-237D-450D-B566-45112A5204E6}"/>
              </a:ext>
            </a:extLst>
          </p:cNvPr>
          <p:cNvGrpSpPr/>
          <p:nvPr/>
        </p:nvGrpSpPr>
        <p:grpSpPr>
          <a:xfrm>
            <a:off x="8030279" y="4279406"/>
            <a:ext cx="2980621" cy="738664"/>
            <a:chOff x="8030279" y="4279406"/>
            <a:chExt cx="2980621" cy="738664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C454C4E-70C6-4D65-9781-722B0B95470F}"/>
                </a:ext>
              </a:extLst>
            </p:cNvPr>
            <p:cNvGrpSpPr/>
            <p:nvPr/>
          </p:nvGrpSpPr>
          <p:grpSpPr>
            <a:xfrm>
              <a:off x="8030279" y="4279406"/>
              <a:ext cx="2980621" cy="738664"/>
              <a:chOff x="8030279" y="4279406"/>
              <a:chExt cx="2980621" cy="738664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8769714-392B-4F2E-BC48-3C4172781D58}"/>
                  </a:ext>
                </a:extLst>
              </p:cNvPr>
              <p:cNvSpPr/>
              <p:nvPr/>
            </p:nvSpPr>
            <p:spPr>
              <a:xfrm>
                <a:off x="8030279" y="4310062"/>
                <a:ext cx="2980621" cy="685800"/>
              </a:xfrm>
              <a:custGeom>
                <a:avLst/>
                <a:gdLst>
                  <a:gd name="connsiteX0" fmla="*/ 287813 w 2980621"/>
                  <a:gd name="connsiteY0" fmla="*/ 0 h 685800"/>
                  <a:gd name="connsiteX1" fmla="*/ 2637721 w 2980621"/>
                  <a:gd name="connsiteY1" fmla="*/ 0 h 685800"/>
                  <a:gd name="connsiteX2" fmla="*/ 2980621 w 2980621"/>
                  <a:gd name="connsiteY2" fmla="*/ 342900 h 685800"/>
                  <a:gd name="connsiteX3" fmla="*/ 2637721 w 2980621"/>
                  <a:gd name="connsiteY3" fmla="*/ 685800 h 685800"/>
                  <a:gd name="connsiteX4" fmla="*/ 0 w 2980621"/>
                  <a:gd name="connsiteY4" fmla="*/ 685800 h 685800"/>
                  <a:gd name="connsiteX5" fmla="*/ 75814 w 2980621"/>
                  <a:gd name="connsiteY5" fmla="*/ 561006 h 685800"/>
                  <a:gd name="connsiteX6" fmla="*/ 248948 w 2980621"/>
                  <a:gd name="connsiteY6" fmla="*/ 151149 h 685800"/>
                  <a:gd name="connsiteX7" fmla="*/ 287813 w 2980621"/>
                  <a:gd name="connsiteY7" fmla="*/ 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0621" h="685800">
                    <a:moveTo>
                      <a:pt x="287813" y="0"/>
                    </a:moveTo>
                    <a:lnTo>
                      <a:pt x="2637721" y="0"/>
                    </a:lnTo>
                    <a:cubicBezTo>
                      <a:pt x="2827099" y="0"/>
                      <a:pt x="2980621" y="153522"/>
                      <a:pt x="2980621" y="342900"/>
                    </a:cubicBezTo>
                    <a:cubicBezTo>
                      <a:pt x="2980621" y="532278"/>
                      <a:pt x="2827099" y="685800"/>
                      <a:pt x="2637721" y="685800"/>
                    </a:cubicBezTo>
                    <a:lnTo>
                      <a:pt x="0" y="685800"/>
                    </a:lnTo>
                    <a:lnTo>
                      <a:pt x="75814" y="561006"/>
                    </a:lnTo>
                    <a:cubicBezTo>
                      <a:pt x="146198" y="431442"/>
                      <a:pt x="204420" y="294313"/>
                      <a:pt x="248948" y="151149"/>
                    </a:cubicBezTo>
                    <a:lnTo>
                      <a:pt x="287813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05E7B23-FFCB-4718-A04E-D54339F03088}"/>
                  </a:ext>
                </a:extLst>
              </p:cNvPr>
              <p:cNvSpPr txBox="1"/>
              <p:nvPr/>
            </p:nvSpPr>
            <p:spPr>
              <a:xfrm>
                <a:off x="8477109" y="4279406"/>
                <a:ext cx="188328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548134"/>
                    </a:solidFill>
                    <a:latin typeface="+mj-lt"/>
                  </a:rPr>
                  <a:t>Subtitle</a:t>
                </a:r>
                <a:r>
                  <a:rPr lang="en-GB" sz="1600" b="1" dirty="0">
                    <a:solidFill>
                      <a:srgbClr val="548134"/>
                    </a:solidFill>
                    <a:latin typeface="+mj-lt"/>
                  </a:rPr>
                  <a:t> </a:t>
                </a:r>
              </a:p>
              <a:p>
                <a:pPr algn="ctr"/>
                <a:r>
                  <a:rPr lang="en-GB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You can add your Text here for Content Description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353BC91-E6B2-448F-B9D5-0B8C28C3ED85}"/>
                </a:ext>
              </a:extLst>
            </p:cNvPr>
            <p:cNvSpPr txBox="1"/>
            <p:nvPr/>
          </p:nvSpPr>
          <p:spPr>
            <a:xfrm>
              <a:off x="10282108" y="4458354"/>
              <a:ext cx="587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08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90BB09E-BC8B-4E3D-9541-DAEFF682125D}"/>
              </a:ext>
            </a:extLst>
          </p:cNvPr>
          <p:cNvGrpSpPr/>
          <p:nvPr/>
        </p:nvGrpSpPr>
        <p:grpSpPr>
          <a:xfrm>
            <a:off x="2171702" y="1640534"/>
            <a:ext cx="2992179" cy="740716"/>
            <a:chOff x="2171702" y="1640534"/>
            <a:chExt cx="2992179" cy="74071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FDE2D83-01FC-44AA-9ADD-B03D7A10A4B6}"/>
                </a:ext>
              </a:extLst>
            </p:cNvPr>
            <p:cNvSpPr/>
            <p:nvPr/>
          </p:nvSpPr>
          <p:spPr>
            <a:xfrm>
              <a:off x="2171702" y="1695450"/>
              <a:ext cx="2992179" cy="685800"/>
            </a:xfrm>
            <a:custGeom>
              <a:avLst/>
              <a:gdLst>
                <a:gd name="connsiteX0" fmla="*/ 342900 w 2992179"/>
                <a:gd name="connsiteY0" fmla="*/ 0 h 685800"/>
                <a:gd name="connsiteX1" fmla="*/ 2992179 w 2992179"/>
                <a:gd name="connsiteY1" fmla="*/ 0 h 685800"/>
                <a:gd name="connsiteX2" fmla="*/ 2834656 w 2992179"/>
                <a:gd name="connsiteY2" fmla="*/ 75883 h 685800"/>
                <a:gd name="connsiteX3" fmla="*/ 2160310 w 2992179"/>
                <a:gd name="connsiteY3" fmla="*/ 631867 h 685800"/>
                <a:gd name="connsiteX4" fmla="*/ 2119980 w 2992179"/>
                <a:gd name="connsiteY4" fmla="*/ 685800 h 685800"/>
                <a:gd name="connsiteX5" fmla="*/ 342900 w 2992179"/>
                <a:gd name="connsiteY5" fmla="*/ 685800 h 685800"/>
                <a:gd name="connsiteX6" fmla="*/ 0 w 2992179"/>
                <a:gd name="connsiteY6" fmla="*/ 342900 h 685800"/>
                <a:gd name="connsiteX7" fmla="*/ 342900 w 2992179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92179" h="685800">
                  <a:moveTo>
                    <a:pt x="342900" y="0"/>
                  </a:moveTo>
                  <a:lnTo>
                    <a:pt x="2992179" y="0"/>
                  </a:lnTo>
                  <a:lnTo>
                    <a:pt x="2834656" y="75883"/>
                  </a:lnTo>
                  <a:cubicBezTo>
                    <a:pt x="2575527" y="216650"/>
                    <a:pt x="2346660" y="406063"/>
                    <a:pt x="2160310" y="631867"/>
                  </a:cubicBezTo>
                  <a:lnTo>
                    <a:pt x="2119980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429DC2-43D6-446F-99A8-6513DF08DC96}"/>
                </a:ext>
              </a:extLst>
            </p:cNvPr>
            <p:cNvSpPr txBox="1"/>
            <p:nvPr/>
          </p:nvSpPr>
          <p:spPr>
            <a:xfrm>
              <a:off x="2224846" y="1799253"/>
              <a:ext cx="526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01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EDD5B81-39FF-41DE-823E-10F48E9A9532}"/>
                </a:ext>
              </a:extLst>
            </p:cNvPr>
            <p:cNvSpPr txBox="1"/>
            <p:nvPr/>
          </p:nvSpPr>
          <p:spPr>
            <a:xfrm>
              <a:off x="2654683" y="1640534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3399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FF3399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42416CA-EBC9-4B92-97CB-C701A54762BA}"/>
              </a:ext>
            </a:extLst>
          </p:cNvPr>
          <p:cNvGrpSpPr/>
          <p:nvPr/>
        </p:nvGrpSpPr>
        <p:grpSpPr>
          <a:xfrm>
            <a:off x="7028120" y="1644730"/>
            <a:ext cx="2992180" cy="738664"/>
            <a:chOff x="7028120" y="1644730"/>
            <a:chExt cx="2992180" cy="73866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AF6A4D-247F-4F4C-9200-D3192460C4A1}"/>
                </a:ext>
              </a:extLst>
            </p:cNvPr>
            <p:cNvSpPr/>
            <p:nvPr/>
          </p:nvSpPr>
          <p:spPr>
            <a:xfrm>
              <a:off x="7028120" y="1695450"/>
              <a:ext cx="2992180" cy="685800"/>
            </a:xfrm>
            <a:custGeom>
              <a:avLst/>
              <a:gdLst>
                <a:gd name="connsiteX0" fmla="*/ 0 w 2992180"/>
                <a:gd name="connsiteY0" fmla="*/ 0 h 685800"/>
                <a:gd name="connsiteX1" fmla="*/ 2649280 w 2992180"/>
                <a:gd name="connsiteY1" fmla="*/ 0 h 685800"/>
                <a:gd name="connsiteX2" fmla="*/ 2992180 w 2992180"/>
                <a:gd name="connsiteY2" fmla="*/ 342900 h 685800"/>
                <a:gd name="connsiteX3" fmla="*/ 2649280 w 2992180"/>
                <a:gd name="connsiteY3" fmla="*/ 685800 h 685800"/>
                <a:gd name="connsiteX4" fmla="*/ 872199 w 2992180"/>
                <a:gd name="connsiteY4" fmla="*/ 685800 h 685800"/>
                <a:gd name="connsiteX5" fmla="*/ 831869 w 2992180"/>
                <a:gd name="connsiteY5" fmla="*/ 631867 h 685800"/>
                <a:gd name="connsiteX6" fmla="*/ 157523 w 2992180"/>
                <a:gd name="connsiteY6" fmla="*/ 75883 h 685800"/>
                <a:gd name="connsiteX7" fmla="*/ 0 w 2992180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92180" h="685800">
                  <a:moveTo>
                    <a:pt x="0" y="0"/>
                  </a:moveTo>
                  <a:lnTo>
                    <a:pt x="2649280" y="0"/>
                  </a:lnTo>
                  <a:cubicBezTo>
                    <a:pt x="2838658" y="0"/>
                    <a:pt x="2992180" y="153522"/>
                    <a:pt x="2992180" y="342900"/>
                  </a:cubicBezTo>
                  <a:cubicBezTo>
                    <a:pt x="2992180" y="532278"/>
                    <a:pt x="2838658" y="685800"/>
                    <a:pt x="2649280" y="685800"/>
                  </a:cubicBezTo>
                  <a:lnTo>
                    <a:pt x="872199" y="685800"/>
                  </a:lnTo>
                  <a:lnTo>
                    <a:pt x="831869" y="631867"/>
                  </a:lnTo>
                  <a:cubicBezTo>
                    <a:pt x="645520" y="406063"/>
                    <a:pt x="416652" y="216650"/>
                    <a:pt x="157523" y="7588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6094420-6AAF-4132-9D5E-21326BB38653}"/>
                </a:ext>
              </a:extLst>
            </p:cNvPr>
            <p:cNvSpPr txBox="1"/>
            <p:nvPr/>
          </p:nvSpPr>
          <p:spPr>
            <a:xfrm>
              <a:off x="9275148" y="1792863"/>
              <a:ext cx="6086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02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D32485B-DD93-450E-BEDE-E48A7985D06F}"/>
                </a:ext>
              </a:extLst>
            </p:cNvPr>
            <p:cNvSpPr txBox="1"/>
            <p:nvPr/>
          </p:nvSpPr>
          <p:spPr>
            <a:xfrm>
              <a:off x="7630366" y="1644730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33CCCC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33CCCC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C3EF731-1E49-48A5-A3FA-5A7635E050EE}"/>
              </a:ext>
            </a:extLst>
          </p:cNvPr>
          <p:cNvGrpSpPr/>
          <p:nvPr/>
        </p:nvGrpSpPr>
        <p:grpSpPr>
          <a:xfrm>
            <a:off x="8030278" y="2530824"/>
            <a:ext cx="2980622" cy="738664"/>
            <a:chOff x="8030278" y="2530824"/>
            <a:chExt cx="2980622" cy="738664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E77D53C-32A5-4154-9086-CE90C3AE3D9E}"/>
                </a:ext>
              </a:extLst>
            </p:cNvPr>
            <p:cNvGrpSpPr/>
            <p:nvPr/>
          </p:nvGrpSpPr>
          <p:grpSpPr>
            <a:xfrm>
              <a:off x="8030278" y="2530824"/>
              <a:ext cx="2980622" cy="738664"/>
              <a:chOff x="8030278" y="2530824"/>
              <a:chExt cx="2980622" cy="738664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75A195-8C56-4B9C-8DEA-2721E67A0EFD}"/>
                  </a:ext>
                </a:extLst>
              </p:cNvPr>
              <p:cNvSpPr/>
              <p:nvPr/>
            </p:nvSpPr>
            <p:spPr>
              <a:xfrm>
                <a:off x="8030278" y="2566988"/>
                <a:ext cx="2980622" cy="685800"/>
              </a:xfrm>
              <a:custGeom>
                <a:avLst/>
                <a:gdLst>
                  <a:gd name="connsiteX0" fmla="*/ 0 w 2980622"/>
                  <a:gd name="connsiteY0" fmla="*/ 0 h 685800"/>
                  <a:gd name="connsiteX1" fmla="*/ 2637722 w 2980622"/>
                  <a:gd name="connsiteY1" fmla="*/ 0 h 685800"/>
                  <a:gd name="connsiteX2" fmla="*/ 2980622 w 2980622"/>
                  <a:gd name="connsiteY2" fmla="*/ 342900 h 685800"/>
                  <a:gd name="connsiteX3" fmla="*/ 2637722 w 2980622"/>
                  <a:gd name="connsiteY3" fmla="*/ 685800 h 685800"/>
                  <a:gd name="connsiteX4" fmla="*/ 287813 w 2980622"/>
                  <a:gd name="connsiteY4" fmla="*/ 685800 h 685800"/>
                  <a:gd name="connsiteX5" fmla="*/ 248948 w 2980622"/>
                  <a:gd name="connsiteY5" fmla="*/ 534651 h 685800"/>
                  <a:gd name="connsiteX6" fmla="*/ 75814 w 2980622"/>
                  <a:gd name="connsiteY6" fmla="*/ 124794 h 685800"/>
                  <a:gd name="connsiteX7" fmla="*/ 0 w 2980622"/>
                  <a:gd name="connsiteY7" fmla="*/ 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0622" h="685800">
                    <a:moveTo>
                      <a:pt x="0" y="0"/>
                    </a:moveTo>
                    <a:lnTo>
                      <a:pt x="2637722" y="0"/>
                    </a:lnTo>
                    <a:cubicBezTo>
                      <a:pt x="2827100" y="0"/>
                      <a:pt x="2980622" y="153522"/>
                      <a:pt x="2980622" y="342900"/>
                    </a:cubicBezTo>
                    <a:cubicBezTo>
                      <a:pt x="2980622" y="532278"/>
                      <a:pt x="2827100" y="685800"/>
                      <a:pt x="2637722" y="685800"/>
                    </a:cubicBezTo>
                    <a:lnTo>
                      <a:pt x="287813" y="685800"/>
                    </a:lnTo>
                    <a:lnTo>
                      <a:pt x="248948" y="534651"/>
                    </a:lnTo>
                    <a:cubicBezTo>
                      <a:pt x="204420" y="391487"/>
                      <a:pt x="146198" y="254358"/>
                      <a:pt x="75814" y="12479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D122E12-458D-4BFF-973C-0BB08E7EA1B3}"/>
                  </a:ext>
                </a:extLst>
              </p:cNvPr>
              <p:cNvSpPr txBox="1"/>
              <p:nvPr/>
            </p:nvSpPr>
            <p:spPr>
              <a:xfrm>
                <a:off x="8249647" y="2530824"/>
                <a:ext cx="188328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2B1F1"/>
                    </a:solidFill>
                    <a:latin typeface="+mj-lt"/>
                  </a:rPr>
                  <a:t>Subtitle</a:t>
                </a:r>
                <a:r>
                  <a:rPr lang="en-GB" sz="1600" b="1" dirty="0">
                    <a:solidFill>
                      <a:srgbClr val="02B1F1"/>
                    </a:solidFill>
                    <a:latin typeface="+mj-lt"/>
                  </a:rPr>
                  <a:t> </a:t>
                </a:r>
              </a:p>
              <a:p>
                <a:pPr algn="ctr"/>
                <a:r>
                  <a:rPr lang="en-GB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w Cen MT" panose="020B0602020104020603" pitchFamily="34" charset="0"/>
                  </a:rPr>
                  <a:t>You can add your Text here for Content Description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0E51CC1-A4C9-4CB6-BA45-5F712B954251}"/>
                </a:ext>
              </a:extLst>
            </p:cNvPr>
            <p:cNvSpPr txBox="1"/>
            <p:nvPr/>
          </p:nvSpPr>
          <p:spPr>
            <a:xfrm>
              <a:off x="10331077" y="2648277"/>
              <a:ext cx="567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04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E82C2CB-641D-4ADC-9A4E-18CD97A96950}"/>
              </a:ext>
            </a:extLst>
          </p:cNvPr>
          <p:cNvGrpSpPr/>
          <p:nvPr/>
        </p:nvGrpSpPr>
        <p:grpSpPr>
          <a:xfrm>
            <a:off x="8353537" y="3416918"/>
            <a:ext cx="2895488" cy="738664"/>
            <a:chOff x="8353537" y="3416918"/>
            <a:chExt cx="2895488" cy="73866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D1472C2-038C-4C1A-9E1E-B876F07B3A0D}"/>
                </a:ext>
              </a:extLst>
            </p:cNvPr>
            <p:cNvSpPr/>
            <p:nvPr/>
          </p:nvSpPr>
          <p:spPr>
            <a:xfrm>
              <a:off x="8353537" y="3438525"/>
              <a:ext cx="2895488" cy="685800"/>
            </a:xfrm>
            <a:custGeom>
              <a:avLst/>
              <a:gdLst>
                <a:gd name="connsiteX0" fmla="*/ 0 w 2895488"/>
                <a:gd name="connsiteY0" fmla="*/ 0 h 685800"/>
                <a:gd name="connsiteX1" fmla="*/ 2552588 w 2895488"/>
                <a:gd name="connsiteY1" fmla="*/ 0 h 685800"/>
                <a:gd name="connsiteX2" fmla="*/ 2895488 w 2895488"/>
                <a:gd name="connsiteY2" fmla="*/ 342900 h 685800"/>
                <a:gd name="connsiteX3" fmla="*/ 2552588 w 2895488"/>
                <a:gd name="connsiteY3" fmla="*/ 685800 h 685800"/>
                <a:gd name="connsiteX4" fmla="*/ 0 w 2895488"/>
                <a:gd name="connsiteY4" fmla="*/ 685800 h 685800"/>
                <a:gd name="connsiteX5" fmla="*/ 16661 w 2895488"/>
                <a:gd name="connsiteY5" fmla="*/ 576630 h 685800"/>
                <a:gd name="connsiteX6" fmla="*/ 28463 w 2895488"/>
                <a:gd name="connsiteY6" fmla="*/ 342900 h 685800"/>
                <a:gd name="connsiteX7" fmla="*/ 16661 w 2895488"/>
                <a:gd name="connsiteY7" fmla="*/ 109170 h 685800"/>
                <a:gd name="connsiteX8" fmla="*/ 0 w 2895488"/>
                <a:gd name="connsiteY8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5488" h="685800">
                  <a:moveTo>
                    <a:pt x="0" y="0"/>
                  </a:moveTo>
                  <a:lnTo>
                    <a:pt x="2552588" y="0"/>
                  </a:lnTo>
                  <a:cubicBezTo>
                    <a:pt x="2741966" y="0"/>
                    <a:pt x="2895488" y="153522"/>
                    <a:pt x="2895488" y="342900"/>
                  </a:cubicBezTo>
                  <a:cubicBezTo>
                    <a:pt x="2895488" y="532278"/>
                    <a:pt x="2741966" y="685800"/>
                    <a:pt x="2552588" y="685800"/>
                  </a:cubicBezTo>
                  <a:lnTo>
                    <a:pt x="0" y="685800"/>
                  </a:lnTo>
                  <a:lnTo>
                    <a:pt x="16661" y="576630"/>
                  </a:lnTo>
                  <a:cubicBezTo>
                    <a:pt x="24465" y="499782"/>
                    <a:pt x="28463" y="421808"/>
                    <a:pt x="28463" y="342900"/>
                  </a:cubicBezTo>
                  <a:cubicBezTo>
                    <a:pt x="28463" y="263992"/>
                    <a:pt x="24465" y="186019"/>
                    <a:pt x="16661" y="1091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350B1C4-A810-44A4-B9F9-9E8D01969440}"/>
                </a:ext>
              </a:extLst>
            </p:cNvPr>
            <p:cNvSpPr txBox="1"/>
            <p:nvPr/>
          </p:nvSpPr>
          <p:spPr>
            <a:xfrm>
              <a:off x="10522149" y="3552825"/>
              <a:ext cx="6393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06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9B624C-956C-4146-A775-77DBBC9C675A}"/>
                </a:ext>
              </a:extLst>
            </p:cNvPr>
            <p:cNvSpPr txBox="1"/>
            <p:nvPr/>
          </p:nvSpPr>
          <p:spPr>
            <a:xfrm>
              <a:off x="8868928" y="3416918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2060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002060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75097C3-0D79-4FB9-BDDC-C2C2CFE2E3D5}"/>
              </a:ext>
            </a:extLst>
          </p:cNvPr>
          <p:cNvGrpSpPr/>
          <p:nvPr/>
        </p:nvGrpSpPr>
        <p:grpSpPr>
          <a:xfrm>
            <a:off x="7028120" y="5181599"/>
            <a:ext cx="2992180" cy="738664"/>
            <a:chOff x="7028120" y="5181599"/>
            <a:chExt cx="2992180" cy="73866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F8DF22-F7E8-4277-B52D-784FF72F9E99}"/>
                </a:ext>
              </a:extLst>
            </p:cNvPr>
            <p:cNvSpPr/>
            <p:nvPr/>
          </p:nvSpPr>
          <p:spPr>
            <a:xfrm>
              <a:off x="7028120" y="5181600"/>
              <a:ext cx="2992180" cy="685800"/>
            </a:xfrm>
            <a:custGeom>
              <a:avLst/>
              <a:gdLst>
                <a:gd name="connsiteX0" fmla="*/ 872199 w 2992180"/>
                <a:gd name="connsiteY0" fmla="*/ 0 h 685800"/>
                <a:gd name="connsiteX1" fmla="*/ 2649280 w 2992180"/>
                <a:gd name="connsiteY1" fmla="*/ 0 h 685800"/>
                <a:gd name="connsiteX2" fmla="*/ 2992180 w 2992180"/>
                <a:gd name="connsiteY2" fmla="*/ 342900 h 685800"/>
                <a:gd name="connsiteX3" fmla="*/ 2649280 w 2992180"/>
                <a:gd name="connsiteY3" fmla="*/ 685800 h 685800"/>
                <a:gd name="connsiteX4" fmla="*/ 0 w 2992180"/>
                <a:gd name="connsiteY4" fmla="*/ 685800 h 685800"/>
                <a:gd name="connsiteX5" fmla="*/ 157523 w 2992180"/>
                <a:gd name="connsiteY5" fmla="*/ 609917 h 685800"/>
                <a:gd name="connsiteX6" fmla="*/ 831869 w 2992180"/>
                <a:gd name="connsiteY6" fmla="*/ 53933 h 685800"/>
                <a:gd name="connsiteX7" fmla="*/ 872199 w 2992180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92180" h="685800">
                  <a:moveTo>
                    <a:pt x="872199" y="0"/>
                  </a:moveTo>
                  <a:lnTo>
                    <a:pt x="2649280" y="0"/>
                  </a:lnTo>
                  <a:cubicBezTo>
                    <a:pt x="2838658" y="0"/>
                    <a:pt x="2992180" y="153522"/>
                    <a:pt x="2992180" y="342900"/>
                  </a:cubicBezTo>
                  <a:cubicBezTo>
                    <a:pt x="2992180" y="532278"/>
                    <a:pt x="2838658" y="685800"/>
                    <a:pt x="2649280" y="685800"/>
                  </a:cubicBezTo>
                  <a:lnTo>
                    <a:pt x="0" y="685800"/>
                  </a:lnTo>
                  <a:lnTo>
                    <a:pt x="157523" y="609917"/>
                  </a:lnTo>
                  <a:cubicBezTo>
                    <a:pt x="416652" y="469150"/>
                    <a:pt x="645520" y="279737"/>
                    <a:pt x="831869" y="53933"/>
                  </a:cubicBezTo>
                  <a:lnTo>
                    <a:pt x="87219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5F4CED-6028-40C2-A6EC-65E7A527D23F}"/>
                </a:ext>
              </a:extLst>
            </p:cNvPr>
            <p:cNvSpPr txBox="1"/>
            <p:nvPr/>
          </p:nvSpPr>
          <p:spPr>
            <a:xfrm>
              <a:off x="9419152" y="5344180"/>
              <a:ext cx="526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10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7829064-4A0E-45E2-B61C-487D17671C4F}"/>
                </a:ext>
              </a:extLst>
            </p:cNvPr>
            <p:cNvSpPr txBox="1"/>
            <p:nvPr/>
          </p:nvSpPr>
          <p:spPr>
            <a:xfrm>
              <a:off x="7678595" y="5181599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8080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008080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F6F04F7-6590-4A51-8017-E7677CF8366D}"/>
              </a:ext>
            </a:extLst>
          </p:cNvPr>
          <p:cNvGrpSpPr/>
          <p:nvPr/>
        </p:nvGrpSpPr>
        <p:grpSpPr>
          <a:xfrm>
            <a:off x="2171702" y="5181599"/>
            <a:ext cx="2992179" cy="738664"/>
            <a:chOff x="2171702" y="5181599"/>
            <a:chExt cx="2992179" cy="73866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D1220D2-AE93-41C4-AC55-5D79F5CEF26A}"/>
                </a:ext>
              </a:extLst>
            </p:cNvPr>
            <p:cNvSpPr/>
            <p:nvPr/>
          </p:nvSpPr>
          <p:spPr>
            <a:xfrm>
              <a:off x="2171702" y="5181600"/>
              <a:ext cx="2992179" cy="685800"/>
            </a:xfrm>
            <a:custGeom>
              <a:avLst/>
              <a:gdLst>
                <a:gd name="connsiteX0" fmla="*/ 342900 w 2992179"/>
                <a:gd name="connsiteY0" fmla="*/ 0 h 685800"/>
                <a:gd name="connsiteX1" fmla="*/ 2119980 w 2992179"/>
                <a:gd name="connsiteY1" fmla="*/ 0 h 685800"/>
                <a:gd name="connsiteX2" fmla="*/ 2160310 w 2992179"/>
                <a:gd name="connsiteY2" fmla="*/ 53933 h 685800"/>
                <a:gd name="connsiteX3" fmla="*/ 2834656 w 2992179"/>
                <a:gd name="connsiteY3" fmla="*/ 609917 h 685800"/>
                <a:gd name="connsiteX4" fmla="*/ 2992179 w 2992179"/>
                <a:gd name="connsiteY4" fmla="*/ 685800 h 685800"/>
                <a:gd name="connsiteX5" fmla="*/ 342900 w 2992179"/>
                <a:gd name="connsiteY5" fmla="*/ 685800 h 685800"/>
                <a:gd name="connsiteX6" fmla="*/ 0 w 2992179"/>
                <a:gd name="connsiteY6" fmla="*/ 342900 h 685800"/>
                <a:gd name="connsiteX7" fmla="*/ 342900 w 2992179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92179" h="685800">
                  <a:moveTo>
                    <a:pt x="342900" y="0"/>
                  </a:moveTo>
                  <a:lnTo>
                    <a:pt x="2119980" y="0"/>
                  </a:lnTo>
                  <a:lnTo>
                    <a:pt x="2160310" y="53933"/>
                  </a:lnTo>
                  <a:cubicBezTo>
                    <a:pt x="2346660" y="279737"/>
                    <a:pt x="2575527" y="469150"/>
                    <a:pt x="2834656" y="609917"/>
                  </a:cubicBezTo>
                  <a:lnTo>
                    <a:pt x="2992179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9887F81-82D7-46FC-AD4A-A1285C3986BB}"/>
                </a:ext>
              </a:extLst>
            </p:cNvPr>
            <p:cNvSpPr txBox="1"/>
            <p:nvPr/>
          </p:nvSpPr>
          <p:spPr>
            <a:xfrm>
              <a:off x="2198177" y="5273426"/>
              <a:ext cx="604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09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F813329-859D-4952-93A6-4309F8F9C1CD}"/>
                </a:ext>
              </a:extLst>
            </p:cNvPr>
            <p:cNvSpPr txBox="1"/>
            <p:nvPr/>
          </p:nvSpPr>
          <p:spPr>
            <a:xfrm>
              <a:off x="2544723" y="5181599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BF00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FFBF00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6397009-9F34-409C-BF4F-C9EF96E9475F}"/>
              </a:ext>
            </a:extLst>
          </p:cNvPr>
          <p:cNvGrpSpPr/>
          <p:nvPr/>
        </p:nvGrpSpPr>
        <p:grpSpPr>
          <a:xfrm>
            <a:off x="1181100" y="4308010"/>
            <a:ext cx="2980622" cy="738664"/>
            <a:chOff x="1181100" y="4308010"/>
            <a:chExt cx="2980622" cy="73866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74C4C54-C32F-430F-9592-0D1C5A260DD8}"/>
                </a:ext>
              </a:extLst>
            </p:cNvPr>
            <p:cNvSpPr/>
            <p:nvPr/>
          </p:nvSpPr>
          <p:spPr>
            <a:xfrm>
              <a:off x="1181100" y="4310062"/>
              <a:ext cx="2980622" cy="685800"/>
            </a:xfrm>
            <a:custGeom>
              <a:avLst/>
              <a:gdLst>
                <a:gd name="connsiteX0" fmla="*/ 342900 w 2980622"/>
                <a:gd name="connsiteY0" fmla="*/ 0 h 685800"/>
                <a:gd name="connsiteX1" fmla="*/ 2692809 w 2980622"/>
                <a:gd name="connsiteY1" fmla="*/ 0 h 685800"/>
                <a:gd name="connsiteX2" fmla="*/ 2731674 w 2980622"/>
                <a:gd name="connsiteY2" fmla="*/ 151149 h 685800"/>
                <a:gd name="connsiteX3" fmla="*/ 2904808 w 2980622"/>
                <a:gd name="connsiteY3" fmla="*/ 561006 h 685800"/>
                <a:gd name="connsiteX4" fmla="*/ 2980622 w 2980622"/>
                <a:gd name="connsiteY4" fmla="*/ 685800 h 685800"/>
                <a:gd name="connsiteX5" fmla="*/ 342900 w 2980622"/>
                <a:gd name="connsiteY5" fmla="*/ 685800 h 685800"/>
                <a:gd name="connsiteX6" fmla="*/ 0 w 2980622"/>
                <a:gd name="connsiteY6" fmla="*/ 342900 h 685800"/>
                <a:gd name="connsiteX7" fmla="*/ 342900 w 2980622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0622" h="685800">
                  <a:moveTo>
                    <a:pt x="342900" y="0"/>
                  </a:moveTo>
                  <a:lnTo>
                    <a:pt x="2692809" y="0"/>
                  </a:lnTo>
                  <a:lnTo>
                    <a:pt x="2731674" y="151149"/>
                  </a:lnTo>
                  <a:cubicBezTo>
                    <a:pt x="2776202" y="294313"/>
                    <a:pt x="2834424" y="431442"/>
                    <a:pt x="2904808" y="561006"/>
                  </a:cubicBezTo>
                  <a:lnTo>
                    <a:pt x="2980622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DF0469-B5C7-4BF6-8C3D-83255CB474CD}"/>
                </a:ext>
              </a:extLst>
            </p:cNvPr>
            <p:cNvSpPr txBox="1"/>
            <p:nvPr/>
          </p:nvSpPr>
          <p:spPr>
            <a:xfrm>
              <a:off x="1290779" y="4461063"/>
              <a:ext cx="5261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07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89099DD-C62E-4BE5-95E7-27D1DBAF42FF}"/>
                </a:ext>
              </a:extLst>
            </p:cNvPr>
            <p:cNvSpPr txBox="1"/>
            <p:nvPr/>
          </p:nvSpPr>
          <p:spPr>
            <a:xfrm>
              <a:off x="1926714" y="4308010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6600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FF6600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6094434-B597-4639-B25B-7DB8A6D862D5}"/>
              </a:ext>
            </a:extLst>
          </p:cNvPr>
          <p:cNvGrpSpPr/>
          <p:nvPr/>
        </p:nvGrpSpPr>
        <p:grpSpPr>
          <a:xfrm>
            <a:off x="942975" y="3434420"/>
            <a:ext cx="2895488" cy="738664"/>
            <a:chOff x="942975" y="3434420"/>
            <a:chExt cx="2895488" cy="73866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AD0A6DA-BCB4-4A6C-BB43-ED61BCC1A927}"/>
                </a:ext>
              </a:extLst>
            </p:cNvPr>
            <p:cNvSpPr/>
            <p:nvPr/>
          </p:nvSpPr>
          <p:spPr>
            <a:xfrm>
              <a:off x="942975" y="3438525"/>
              <a:ext cx="2895488" cy="685800"/>
            </a:xfrm>
            <a:custGeom>
              <a:avLst/>
              <a:gdLst>
                <a:gd name="connsiteX0" fmla="*/ 342900 w 2895488"/>
                <a:gd name="connsiteY0" fmla="*/ 0 h 685800"/>
                <a:gd name="connsiteX1" fmla="*/ 2895488 w 2895488"/>
                <a:gd name="connsiteY1" fmla="*/ 0 h 685800"/>
                <a:gd name="connsiteX2" fmla="*/ 2878827 w 2895488"/>
                <a:gd name="connsiteY2" fmla="*/ 109170 h 685800"/>
                <a:gd name="connsiteX3" fmla="*/ 2867025 w 2895488"/>
                <a:gd name="connsiteY3" fmla="*/ 342900 h 685800"/>
                <a:gd name="connsiteX4" fmla="*/ 2878827 w 2895488"/>
                <a:gd name="connsiteY4" fmla="*/ 576630 h 685800"/>
                <a:gd name="connsiteX5" fmla="*/ 2895488 w 2895488"/>
                <a:gd name="connsiteY5" fmla="*/ 685800 h 685800"/>
                <a:gd name="connsiteX6" fmla="*/ 342900 w 2895488"/>
                <a:gd name="connsiteY6" fmla="*/ 685800 h 685800"/>
                <a:gd name="connsiteX7" fmla="*/ 0 w 2895488"/>
                <a:gd name="connsiteY7" fmla="*/ 342900 h 685800"/>
                <a:gd name="connsiteX8" fmla="*/ 342900 w 2895488"/>
                <a:gd name="connsiteY8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5488" h="685800">
                  <a:moveTo>
                    <a:pt x="342900" y="0"/>
                  </a:moveTo>
                  <a:lnTo>
                    <a:pt x="2895488" y="0"/>
                  </a:lnTo>
                  <a:lnTo>
                    <a:pt x="2878827" y="109170"/>
                  </a:lnTo>
                  <a:cubicBezTo>
                    <a:pt x="2871023" y="186019"/>
                    <a:pt x="2867025" y="263992"/>
                    <a:pt x="2867025" y="342900"/>
                  </a:cubicBezTo>
                  <a:cubicBezTo>
                    <a:pt x="2867025" y="421808"/>
                    <a:pt x="2871023" y="499782"/>
                    <a:pt x="2878827" y="576630"/>
                  </a:cubicBezTo>
                  <a:lnTo>
                    <a:pt x="2895488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F7457F4-351D-4EFB-87F2-DD55AA6CB5DB}"/>
                </a:ext>
              </a:extLst>
            </p:cNvPr>
            <p:cNvSpPr txBox="1"/>
            <p:nvPr/>
          </p:nvSpPr>
          <p:spPr>
            <a:xfrm>
              <a:off x="1111809" y="3506209"/>
              <a:ext cx="556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05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962BC4D-C820-4045-811E-D31439962A11}"/>
                </a:ext>
              </a:extLst>
            </p:cNvPr>
            <p:cNvSpPr txBox="1"/>
            <p:nvPr/>
          </p:nvSpPr>
          <p:spPr>
            <a:xfrm>
              <a:off x="1669851" y="3434420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FF0000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67BC2BA-811F-4DE9-B7FA-B91009CC06D9}"/>
              </a:ext>
            </a:extLst>
          </p:cNvPr>
          <p:cNvGrpSpPr/>
          <p:nvPr/>
        </p:nvGrpSpPr>
        <p:grpSpPr>
          <a:xfrm>
            <a:off x="1181102" y="2558778"/>
            <a:ext cx="2980621" cy="738664"/>
            <a:chOff x="1181102" y="2558778"/>
            <a:chExt cx="2980621" cy="73866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04E3C98-F51D-48A4-BA05-C35D88958CB7}"/>
                </a:ext>
              </a:extLst>
            </p:cNvPr>
            <p:cNvSpPr/>
            <p:nvPr/>
          </p:nvSpPr>
          <p:spPr>
            <a:xfrm>
              <a:off x="1181102" y="2566988"/>
              <a:ext cx="2980621" cy="685800"/>
            </a:xfrm>
            <a:custGeom>
              <a:avLst/>
              <a:gdLst>
                <a:gd name="connsiteX0" fmla="*/ 342900 w 2980621"/>
                <a:gd name="connsiteY0" fmla="*/ 0 h 685800"/>
                <a:gd name="connsiteX1" fmla="*/ 2980621 w 2980621"/>
                <a:gd name="connsiteY1" fmla="*/ 0 h 685800"/>
                <a:gd name="connsiteX2" fmla="*/ 2904807 w 2980621"/>
                <a:gd name="connsiteY2" fmla="*/ 124794 h 685800"/>
                <a:gd name="connsiteX3" fmla="*/ 2731673 w 2980621"/>
                <a:gd name="connsiteY3" fmla="*/ 534651 h 685800"/>
                <a:gd name="connsiteX4" fmla="*/ 2692808 w 2980621"/>
                <a:gd name="connsiteY4" fmla="*/ 685800 h 685800"/>
                <a:gd name="connsiteX5" fmla="*/ 342900 w 2980621"/>
                <a:gd name="connsiteY5" fmla="*/ 685800 h 685800"/>
                <a:gd name="connsiteX6" fmla="*/ 0 w 2980621"/>
                <a:gd name="connsiteY6" fmla="*/ 342900 h 685800"/>
                <a:gd name="connsiteX7" fmla="*/ 342900 w 2980621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0621" h="685800">
                  <a:moveTo>
                    <a:pt x="342900" y="0"/>
                  </a:moveTo>
                  <a:lnTo>
                    <a:pt x="2980621" y="0"/>
                  </a:lnTo>
                  <a:lnTo>
                    <a:pt x="2904807" y="124794"/>
                  </a:lnTo>
                  <a:cubicBezTo>
                    <a:pt x="2834423" y="254358"/>
                    <a:pt x="2776201" y="391487"/>
                    <a:pt x="2731673" y="534651"/>
                  </a:cubicBezTo>
                  <a:lnTo>
                    <a:pt x="2692808" y="685800"/>
                  </a:lnTo>
                  <a:lnTo>
                    <a:pt x="342900" y="685800"/>
                  </a:ln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3219336-4151-417C-87CD-8943420A9021}"/>
                </a:ext>
              </a:extLst>
            </p:cNvPr>
            <p:cNvSpPr txBox="1"/>
            <p:nvPr/>
          </p:nvSpPr>
          <p:spPr>
            <a:xfrm>
              <a:off x="1323339" y="2684422"/>
              <a:ext cx="5641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latin typeface="Oswald" panose="02000503000000000000" pitchFamily="2" charset="0"/>
                </a:rPr>
                <a:t>03</a:t>
              </a:r>
              <a:endParaRPr lang="en-US" sz="2800" b="1" dirty="0">
                <a:latin typeface="Oswald" panose="02000503000000000000" pitchFamily="2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7A4F95E-EE78-4DB5-8BF3-FAD54F0A0BBA}"/>
                </a:ext>
              </a:extLst>
            </p:cNvPr>
            <p:cNvSpPr txBox="1"/>
            <p:nvPr/>
          </p:nvSpPr>
          <p:spPr>
            <a:xfrm>
              <a:off x="1860924" y="2558778"/>
              <a:ext cx="18832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A50078"/>
                  </a:solidFill>
                  <a:latin typeface="+mj-lt"/>
                </a:rPr>
                <a:t>Subtitle</a:t>
              </a:r>
              <a:r>
                <a:rPr lang="en-GB" sz="1600" b="1" dirty="0">
                  <a:solidFill>
                    <a:srgbClr val="FF3399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w Cen MT" panose="020B0602020104020603" pitchFamily="34" charset="0"/>
                </a:rPr>
                <a:t>You can add your Text here for Content Description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A2A7DAA0-28BD-4287-BC85-AB23398A3723}"/>
              </a:ext>
            </a:extLst>
          </p:cNvPr>
          <p:cNvSpPr txBox="1"/>
          <p:nvPr/>
        </p:nvSpPr>
        <p:spPr>
          <a:xfrm>
            <a:off x="3339943" y="131051"/>
            <a:ext cx="604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</a:rPr>
              <a:t>Create Animated Table of Contents </a:t>
            </a:r>
            <a:r>
              <a:rPr lang="en-GB" sz="1400" u="sng" dirty="0">
                <a:solidFill>
                  <a:srgbClr val="FF6600"/>
                </a:solidFill>
                <a:latin typeface="Oswald" panose="02000503000000000000" pitchFamily="2" charset="0"/>
              </a:rPr>
              <a:t>Infographic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</a:rPr>
              <a:t>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Oswald" panose="02000503000000000000" pitchFamily="2" charset="0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FFF16D9-21B3-490F-A09D-914A39293BDD}"/>
              </a:ext>
            </a:extLst>
          </p:cNvPr>
          <p:cNvCxnSpPr/>
          <p:nvPr/>
        </p:nvCxnSpPr>
        <p:spPr>
          <a:xfrm>
            <a:off x="5163881" y="800718"/>
            <a:ext cx="1722667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2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3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3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4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8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9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4" dur="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5" dur="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9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0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1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6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7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1" dur="75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2" dur="75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7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2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3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8" dur="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9" dur="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4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9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0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5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0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1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5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6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1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2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6" dur="7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7" dur="7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7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3">
                <a:lumMod val="89000"/>
              </a:schemeClr>
            </a:gs>
            <a:gs pos="79000">
              <a:schemeClr val="bg1">
                <a:lumMod val="95000"/>
              </a:schemeClr>
            </a:gs>
            <a:gs pos="84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5C6C4F68-677C-4793-B32C-B9005A3B061D}"/>
              </a:ext>
            </a:extLst>
          </p:cNvPr>
          <p:cNvGrpSpPr/>
          <p:nvPr/>
        </p:nvGrpSpPr>
        <p:grpSpPr>
          <a:xfrm>
            <a:off x="6499861" y="1769293"/>
            <a:ext cx="1419115" cy="731520"/>
            <a:chOff x="6499861" y="1322253"/>
            <a:chExt cx="1419115" cy="73152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F6BCDB4-92CE-4F19-BDDD-8F833BEB1ADD}"/>
                </a:ext>
              </a:extLst>
            </p:cNvPr>
            <p:cNvSpPr/>
            <p:nvPr/>
          </p:nvSpPr>
          <p:spPr>
            <a:xfrm>
              <a:off x="6499861" y="1322253"/>
              <a:ext cx="1419115" cy="731520"/>
            </a:xfrm>
            <a:custGeom>
              <a:avLst/>
              <a:gdLst>
                <a:gd name="connsiteX0" fmla="*/ 365760 w 1419115"/>
                <a:gd name="connsiteY0" fmla="*/ 0 h 731520"/>
                <a:gd name="connsiteX1" fmla="*/ 484883 w 1419115"/>
                <a:gd name="connsiteY1" fmla="*/ 0 h 731520"/>
                <a:gd name="connsiteX2" fmla="*/ 485954 w 1419115"/>
                <a:gd name="connsiteY2" fmla="*/ 392 h 731520"/>
                <a:gd name="connsiteX3" fmla="*/ 1360129 w 1419115"/>
                <a:gd name="connsiteY3" fmla="*/ 652639 h 731520"/>
                <a:gd name="connsiteX4" fmla="*/ 1419115 w 1419115"/>
                <a:gd name="connsiteY4" fmla="*/ 731520 h 731520"/>
                <a:gd name="connsiteX5" fmla="*/ 365760 w 1419115"/>
                <a:gd name="connsiteY5" fmla="*/ 731520 h 731520"/>
                <a:gd name="connsiteX6" fmla="*/ 0 w 1419115"/>
                <a:gd name="connsiteY6" fmla="*/ 365760 h 731520"/>
                <a:gd name="connsiteX7" fmla="*/ 365760 w 141911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5" h="731520">
                  <a:moveTo>
                    <a:pt x="365760" y="0"/>
                  </a:moveTo>
                  <a:lnTo>
                    <a:pt x="484883" y="0"/>
                  </a:lnTo>
                  <a:lnTo>
                    <a:pt x="485954" y="392"/>
                  </a:lnTo>
                  <a:cubicBezTo>
                    <a:pt x="827821" y="144990"/>
                    <a:pt x="1127192" y="370385"/>
                    <a:pt x="1360129" y="652639"/>
                  </a:cubicBezTo>
                  <a:lnTo>
                    <a:pt x="1419115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9" name="Graphic 38" descr="Bar graph with upward trend">
              <a:extLst>
                <a:ext uri="{FF2B5EF4-FFF2-40B4-BE49-F238E27FC236}">
                  <a16:creationId xmlns:a16="http://schemas.microsoft.com/office/drawing/2014/main" id="{DCDF78A3-445B-43D2-A24F-13647C21B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8736" y="1496127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CCD025-961C-445D-9AF6-A2FCFAB6BAC4}"/>
              </a:ext>
            </a:extLst>
          </p:cNvPr>
          <p:cNvGrpSpPr/>
          <p:nvPr/>
        </p:nvGrpSpPr>
        <p:grpSpPr>
          <a:xfrm>
            <a:off x="4273026" y="5251268"/>
            <a:ext cx="1419114" cy="731520"/>
            <a:chOff x="4273026" y="4804228"/>
            <a:chExt cx="1419114" cy="73152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8A80136-8328-4FBA-93FE-A7753C563232}"/>
                </a:ext>
              </a:extLst>
            </p:cNvPr>
            <p:cNvSpPr/>
            <p:nvPr/>
          </p:nvSpPr>
          <p:spPr>
            <a:xfrm>
              <a:off x="4273026" y="4804228"/>
              <a:ext cx="1419114" cy="731520"/>
            </a:xfrm>
            <a:custGeom>
              <a:avLst/>
              <a:gdLst>
                <a:gd name="connsiteX0" fmla="*/ 0 w 1419114"/>
                <a:gd name="connsiteY0" fmla="*/ 0 h 731520"/>
                <a:gd name="connsiteX1" fmla="*/ 1053354 w 1419114"/>
                <a:gd name="connsiteY1" fmla="*/ 0 h 731520"/>
                <a:gd name="connsiteX2" fmla="*/ 1419114 w 1419114"/>
                <a:gd name="connsiteY2" fmla="*/ 365760 h 731520"/>
                <a:gd name="connsiteX3" fmla="*/ 1053354 w 1419114"/>
                <a:gd name="connsiteY3" fmla="*/ 731520 h 731520"/>
                <a:gd name="connsiteX4" fmla="*/ 934234 w 1419114"/>
                <a:gd name="connsiteY4" fmla="*/ 731520 h 731520"/>
                <a:gd name="connsiteX5" fmla="*/ 933160 w 1419114"/>
                <a:gd name="connsiteY5" fmla="*/ 731127 h 731520"/>
                <a:gd name="connsiteX6" fmla="*/ 58985 w 1419114"/>
                <a:gd name="connsiteY6" fmla="*/ 78880 h 731520"/>
                <a:gd name="connsiteX7" fmla="*/ 0 w 1419114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4" h="731520">
                  <a:moveTo>
                    <a:pt x="0" y="0"/>
                  </a:moveTo>
                  <a:lnTo>
                    <a:pt x="1053354" y="0"/>
                  </a:lnTo>
                  <a:cubicBezTo>
                    <a:pt x="1255358" y="0"/>
                    <a:pt x="1419114" y="163756"/>
                    <a:pt x="1419114" y="365760"/>
                  </a:cubicBezTo>
                  <a:cubicBezTo>
                    <a:pt x="1419114" y="567764"/>
                    <a:pt x="1255358" y="731520"/>
                    <a:pt x="1053354" y="731520"/>
                  </a:cubicBezTo>
                  <a:lnTo>
                    <a:pt x="934234" y="731520"/>
                  </a:lnTo>
                  <a:lnTo>
                    <a:pt x="933160" y="731127"/>
                  </a:lnTo>
                  <a:cubicBezTo>
                    <a:pt x="591293" y="586530"/>
                    <a:pt x="291922" y="361135"/>
                    <a:pt x="58985" y="7888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1" name="Graphic 40" descr="Speaker phone">
              <a:extLst>
                <a:ext uri="{FF2B5EF4-FFF2-40B4-BE49-F238E27FC236}">
                  <a16:creationId xmlns:a16="http://schemas.microsoft.com/office/drawing/2014/main" id="{FD4B482F-C8BB-40A9-A95E-36014822A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13579" y="496516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0736EBD-76E2-493D-B0AC-3EC0ED01235B}"/>
              </a:ext>
            </a:extLst>
          </p:cNvPr>
          <p:cNvGrpSpPr/>
          <p:nvPr/>
        </p:nvGrpSpPr>
        <p:grpSpPr>
          <a:xfrm>
            <a:off x="4273026" y="1769293"/>
            <a:ext cx="1419115" cy="731520"/>
            <a:chOff x="4273026" y="1322253"/>
            <a:chExt cx="1419115" cy="73152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7D9D6BC-EB37-40EA-8B6A-CA85DBBE0915}"/>
                </a:ext>
              </a:extLst>
            </p:cNvPr>
            <p:cNvSpPr/>
            <p:nvPr/>
          </p:nvSpPr>
          <p:spPr>
            <a:xfrm>
              <a:off x="4273026" y="1322253"/>
              <a:ext cx="1419115" cy="731520"/>
            </a:xfrm>
            <a:custGeom>
              <a:avLst/>
              <a:gdLst>
                <a:gd name="connsiteX0" fmla="*/ 934232 w 1419115"/>
                <a:gd name="connsiteY0" fmla="*/ 0 h 731520"/>
                <a:gd name="connsiteX1" fmla="*/ 1053355 w 1419115"/>
                <a:gd name="connsiteY1" fmla="*/ 0 h 731520"/>
                <a:gd name="connsiteX2" fmla="*/ 1419115 w 1419115"/>
                <a:gd name="connsiteY2" fmla="*/ 365760 h 731520"/>
                <a:gd name="connsiteX3" fmla="*/ 1053355 w 1419115"/>
                <a:gd name="connsiteY3" fmla="*/ 731520 h 731520"/>
                <a:gd name="connsiteX4" fmla="*/ 0 w 1419115"/>
                <a:gd name="connsiteY4" fmla="*/ 731520 h 731520"/>
                <a:gd name="connsiteX5" fmla="*/ 58986 w 1419115"/>
                <a:gd name="connsiteY5" fmla="*/ 652639 h 731520"/>
                <a:gd name="connsiteX6" fmla="*/ 933161 w 1419115"/>
                <a:gd name="connsiteY6" fmla="*/ 392 h 731520"/>
                <a:gd name="connsiteX7" fmla="*/ 934232 w 141911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5" h="731520">
                  <a:moveTo>
                    <a:pt x="934232" y="0"/>
                  </a:moveTo>
                  <a:lnTo>
                    <a:pt x="1053355" y="0"/>
                  </a:lnTo>
                  <a:cubicBezTo>
                    <a:pt x="1255359" y="0"/>
                    <a:pt x="1419115" y="163756"/>
                    <a:pt x="1419115" y="365760"/>
                  </a:cubicBezTo>
                  <a:cubicBezTo>
                    <a:pt x="1419115" y="567764"/>
                    <a:pt x="1255359" y="731520"/>
                    <a:pt x="1053355" y="731520"/>
                  </a:cubicBezTo>
                  <a:lnTo>
                    <a:pt x="0" y="731520"/>
                  </a:lnTo>
                  <a:lnTo>
                    <a:pt x="58986" y="652639"/>
                  </a:lnTo>
                  <a:cubicBezTo>
                    <a:pt x="291923" y="370385"/>
                    <a:pt x="591294" y="144990"/>
                    <a:pt x="933161" y="392"/>
                  </a:cubicBezTo>
                  <a:lnTo>
                    <a:pt x="93423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3" name="Graphic 42" descr="Employee badge">
              <a:extLst>
                <a:ext uri="{FF2B5EF4-FFF2-40B4-BE49-F238E27FC236}">
                  <a16:creationId xmlns:a16="http://schemas.microsoft.com/office/drawing/2014/main" id="{D5FC146E-44C8-4552-98A8-2394E83F3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22009" y="1516389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06F962-9FBD-4F0F-BBF3-B0CAB041DB62}"/>
              </a:ext>
            </a:extLst>
          </p:cNvPr>
          <p:cNvGrpSpPr/>
          <p:nvPr/>
        </p:nvGrpSpPr>
        <p:grpSpPr>
          <a:xfrm>
            <a:off x="3810001" y="3510281"/>
            <a:ext cx="764959" cy="731520"/>
            <a:chOff x="3810001" y="3063241"/>
            <a:chExt cx="764959" cy="73152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A2188C-06EC-47ED-80F9-D4814E876999}"/>
                </a:ext>
              </a:extLst>
            </p:cNvPr>
            <p:cNvSpPr/>
            <p:nvPr/>
          </p:nvSpPr>
          <p:spPr>
            <a:xfrm>
              <a:off x="3810001" y="3063241"/>
              <a:ext cx="764959" cy="731520"/>
            </a:xfrm>
            <a:custGeom>
              <a:avLst/>
              <a:gdLst>
                <a:gd name="connsiteX0" fmla="*/ 31952 w 764959"/>
                <a:gd name="connsiteY0" fmla="*/ 0 h 731520"/>
                <a:gd name="connsiteX1" fmla="*/ 399199 w 764959"/>
                <a:gd name="connsiteY1" fmla="*/ 0 h 731520"/>
                <a:gd name="connsiteX2" fmla="*/ 764959 w 764959"/>
                <a:gd name="connsiteY2" fmla="*/ 365760 h 731520"/>
                <a:gd name="connsiteX3" fmla="*/ 399199 w 764959"/>
                <a:gd name="connsiteY3" fmla="*/ 731520 h 731520"/>
                <a:gd name="connsiteX4" fmla="*/ 31952 w 764959"/>
                <a:gd name="connsiteY4" fmla="*/ 731520 h 731520"/>
                <a:gd name="connsiteX5" fmla="*/ 11802 w 764959"/>
                <a:gd name="connsiteY5" fmla="*/ 599489 h 731520"/>
                <a:gd name="connsiteX6" fmla="*/ 0 w 764959"/>
                <a:gd name="connsiteY6" fmla="*/ 365759 h 731520"/>
                <a:gd name="connsiteX7" fmla="*/ 11802 w 764959"/>
                <a:gd name="connsiteY7" fmla="*/ 132029 h 731520"/>
                <a:gd name="connsiteX8" fmla="*/ 31952 w 764959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959" h="731520">
                  <a:moveTo>
                    <a:pt x="31952" y="0"/>
                  </a:moveTo>
                  <a:lnTo>
                    <a:pt x="399199" y="0"/>
                  </a:lnTo>
                  <a:cubicBezTo>
                    <a:pt x="601203" y="0"/>
                    <a:pt x="764959" y="163756"/>
                    <a:pt x="764959" y="365760"/>
                  </a:cubicBezTo>
                  <a:cubicBezTo>
                    <a:pt x="764959" y="567764"/>
                    <a:pt x="601203" y="731520"/>
                    <a:pt x="399199" y="731520"/>
                  </a:cubicBezTo>
                  <a:lnTo>
                    <a:pt x="31952" y="731520"/>
                  </a:lnTo>
                  <a:lnTo>
                    <a:pt x="11802" y="599489"/>
                  </a:lnTo>
                  <a:cubicBezTo>
                    <a:pt x="3998" y="522641"/>
                    <a:pt x="0" y="444667"/>
                    <a:pt x="0" y="365759"/>
                  </a:cubicBezTo>
                  <a:cubicBezTo>
                    <a:pt x="0" y="286851"/>
                    <a:pt x="3998" y="208878"/>
                    <a:pt x="11802" y="132029"/>
                  </a:cubicBezTo>
                  <a:lnTo>
                    <a:pt x="3195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6600">
                    <a:shade val="30000"/>
                    <a:satMod val="115000"/>
                  </a:srgbClr>
                </a:gs>
                <a:gs pos="50000">
                  <a:srgbClr val="FF6600">
                    <a:shade val="67500"/>
                    <a:satMod val="115000"/>
                  </a:srgbClr>
                </a:gs>
                <a:gs pos="100000">
                  <a:srgbClr val="FF66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5" name="Graphic 44" descr="Meeting">
              <a:extLst>
                <a:ext uri="{FF2B5EF4-FFF2-40B4-BE49-F238E27FC236}">
                  <a16:creationId xmlns:a16="http://schemas.microsoft.com/office/drawing/2014/main" id="{2914E645-AB6E-4A14-B9A4-CDF136644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07654" y="3241040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FAADF4-4D80-4A07-9580-36E3B700DC8B}"/>
              </a:ext>
            </a:extLst>
          </p:cNvPr>
          <p:cNvGrpSpPr/>
          <p:nvPr/>
        </p:nvGrpSpPr>
        <p:grpSpPr>
          <a:xfrm>
            <a:off x="7440931" y="2639787"/>
            <a:ext cx="883307" cy="731520"/>
            <a:chOff x="7440931" y="2192747"/>
            <a:chExt cx="883307" cy="73152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341C94-3B7D-42BF-89A1-30E75FDAC7CD}"/>
                </a:ext>
              </a:extLst>
            </p:cNvPr>
            <p:cNvSpPr/>
            <p:nvPr/>
          </p:nvSpPr>
          <p:spPr>
            <a:xfrm>
              <a:off x="7440931" y="2192747"/>
              <a:ext cx="883307" cy="731520"/>
            </a:xfrm>
            <a:custGeom>
              <a:avLst/>
              <a:gdLst>
                <a:gd name="connsiteX0" fmla="*/ 365760 w 883307"/>
                <a:gd name="connsiteY0" fmla="*/ 0 h 731520"/>
                <a:gd name="connsiteX1" fmla="*/ 576095 w 883307"/>
                <a:gd name="connsiteY1" fmla="*/ 0 h 731520"/>
                <a:gd name="connsiteX2" fmla="*/ 665162 w 883307"/>
                <a:gd name="connsiteY2" fmla="*/ 146610 h 731520"/>
                <a:gd name="connsiteX3" fmla="*/ 838296 w 883307"/>
                <a:gd name="connsiteY3" fmla="*/ 556467 h 731520"/>
                <a:gd name="connsiteX4" fmla="*/ 883307 w 883307"/>
                <a:gd name="connsiteY4" fmla="*/ 731520 h 731520"/>
                <a:gd name="connsiteX5" fmla="*/ 365760 w 883307"/>
                <a:gd name="connsiteY5" fmla="*/ 731520 h 731520"/>
                <a:gd name="connsiteX6" fmla="*/ 0 w 883307"/>
                <a:gd name="connsiteY6" fmla="*/ 365760 h 731520"/>
                <a:gd name="connsiteX7" fmla="*/ 365760 w 8833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7" h="731520">
                  <a:moveTo>
                    <a:pt x="365760" y="0"/>
                  </a:moveTo>
                  <a:lnTo>
                    <a:pt x="576095" y="0"/>
                  </a:lnTo>
                  <a:lnTo>
                    <a:pt x="665162" y="146610"/>
                  </a:lnTo>
                  <a:cubicBezTo>
                    <a:pt x="735546" y="276174"/>
                    <a:pt x="793768" y="413303"/>
                    <a:pt x="838296" y="556467"/>
                  </a:cubicBezTo>
                  <a:lnTo>
                    <a:pt x="883307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2B1F1">
                    <a:shade val="30000"/>
                    <a:satMod val="115000"/>
                  </a:srgbClr>
                </a:gs>
                <a:gs pos="50000">
                  <a:srgbClr val="02B1F1">
                    <a:shade val="67500"/>
                    <a:satMod val="115000"/>
                  </a:srgbClr>
                </a:gs>
                <a:gs pos="100000">
                  <a:srgbClr val="02B1F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7" name="Graphic 46" descr="Checklist">
              <a:extLst>
                <a:ext uri="{FF2B5EF4-FFF2-40B4-BE49-F238E27FC236}">
                  <a16:creationId xmlns:a16="http://schemas.microsoft.com/office/drawing/2014/main" id="{874A56A2-72AA-4A13-ACA0-FE6F82994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33761" y="2375627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8ADB29-068C-423A-8195-256EDB75EC9D}"/>
              </a:ext>
            </a:extLst>
          </p:cNvPr>
          <p:cNvGrpSpPr/>
          <p:nvPr/>
        </p:nvGrpSpPr>
        <p:grpSpPr>
          <a:xfrm>
            <a:off x="7617042" y="3510281"/>
            <a:ext cx="764959" cy="731520"/>
            <a:chOff x="7617042" y="3063241"/>
            <a:chExt cx="764959" cy="73152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CFAC88E-50F4-409C-BD31-F25BC6FBC8D1}"/>
                </a:ext>
              </a:extLst>
            </p:cNvPr>
            <p:cNvSpPr/>
            <p:nvPr/>
          </p:nvSpPr>
          <p:spPr>
            <a:xfrm>
              <a:off x="7617042" y="3063241"/>
              <a:ext cx="764959" cy="731520"/>
            </a:xfrm>
            <a:custGeom>
              <a:avLst/>
              <a:gdLst>
                <a:gd name="connsiteX0" fmla="*/ 365760 w 764959"/>
                <a:gd name="connsiteY0" fmla="*/ 0 h 731520"/>
                <a:gd name="connsiteX1" fmla="*/ 733007 w 764959"/>
                <a:gd name="connsiteY1" fmla="*/ 0 h 731520"/>
                <a:gd name="connsiteX2" fmla="*/ 753157 w 764959"/>
                <a:gd name="connsiteY2" fmla="*/ 132029 h 731520"/>
                <a:gd name="connsiteX3" fmla="*/ 764959 w 764959"/>
                <a:gd name="connsiteY3" fmla="*/ 365759 h 731520"/>
                <a:gd name="connsiteX4" fmla="*/ 753157 w 764959"/>
                <a:gd name="connsiteY4" fmla="*/ 599489 h 731520"/>
                <a:gd name="connsiteX5" fmla="*/ 733007 w 764959"/>
                <a:gd name="connsiteY5" fmla="*/ 731520 h 731520"/>
                <a:gd name="connsiteX6" fmla="*/ 365760 w 764959"/>
                <a:gd name="connsiteY6" fmla="*/ 731520 h 731520"/>
                <a:gd name="connsiteX7" fmla="*/ 0 w 764959"/>
                <a:gd name="connsiteY7" fmla="*/ 365760 h 731520"/>
                <a:gd name="connsiteX8" fmla="*/ 365760 w 764959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959" h="731520">
                  <a:moveTo>
                    <a:pt x="365760" y="0"/>
                  </a:moveTo>
                  <a:lnTo>
                    <a:pt x="733007" y="0"/>
                  </a:lnTo>
                  <a:lnTo>
                    <a:pt x="753157" y="132029"/>
                  </a:lnTo>
                  <a:cubicBezTo>
                    <a:pt x="760961" y="208878"/>
                    <a:pt x="764959" y="286851"/>
                    <a:pt x="764959" y="365759"/>
                  </a:cubicBezTo>
                  <a:cubicBezTo>
                    <a:pt x="764959" y="444667"/>
                    <a:pt x="760961" y="522641"/>
                    <a:pt x="753157" y="599489"/>
                  </a:cubicBezTo>
                  <a:lnTo>
                    <a:pt x="733007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CCCC">
                    <a:shade val="30000"/>
                    <a:satMod val="115000"/>
                  </a:srgbClr>
                </a:gs>
                <a:gs pos="50000">
                  <a:srgbClr val="33CCCC">
                    <a:shade val="67500"/>
                    <a:satMod val="115000"/>
                  </a:srgbClr>
                </a:gs>
                <a:gs pos="100000">
                  <a:srgbClr val="33CCCC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9" name="Graphic 48" descr="Car Mechanic">
              <a:extLst>
                <a:ext uri="{FF2B5EF4-FFF2-40B4-BE49-F238E27FC236}">
                  <a16:creationId xmlns:a16="http://schemas.microsoft.com/office/drawing/2014/main" id="{D2E287E4-2899-4D9A-986A-5D5164093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836963" y="3211221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CBF8277-5C66-496A-866B-0E0761D64391}"/>
              </a:ext>
            </a:extLst>
          </p:cNvPr>
          <p:cNvGrpSpPr/>
          <p:nvPr/>
        </p:nvGrpSpPr>
        <p:grpSpPr>
          <a:xfrm>
            <a:off x="3867763" y="4380775"/>
            <a:ext cx="883308" cy="731520"/>
            <a:chOff x="3867763" y="3933735"/>
            <a:chExt cx="883308" cy="73152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F1B965E-FDD2-4E29-BF1D-E84C383E1889}"/>
                </a:ext>
              </a:extLst>
            </p:cNvPr>
            <p:cNvSpPr/>
            <p:nvPr/>
          </p:nvSpPr>
          <p:spPr>
            <a:xfrm>
              <a:off x="3867763" y="3933735"/>
              <a:ext cx="883308" cy="731520"/>
            </a:xfrm>
            <a:custGeom>
              <a:avLst/>
              <a:gdLst>
                <a:gd name="connsiteX0" fmla="*/ 0 w 883308"/>
                <a:gd name="connsiteY0" fmla="*/ 0 h 731520"/>
                <a:gd name="connsiteX1" fmla="*/ 517548 w 883308"/>
                <a:gd name="connsiteY1" fmla="*/ 0 h 731520"/>
                <a:gd name="connsiteX2" fmla="*/ 883308 w 883308"/>
                <a:gd name="connsiteY2" fmla="*/ 365760 h 731520"/>
                <a:gd name="connsiteX3" fmla="*/ 517548 w 883308"/>
                <a:gd name="connsiteY3" fmla="*/ 731520 h 731520"/>
                <a:gd name="connsiteX4" fmla="*/ 307214 w 883308"/>
                <a:gd name="connsiteY4" fmla="*/ 731520 h 731520"/>
                <a:gd name="connsiteX5" fmla="*/ 218145 w 883308"/>
                <a:gd name="connsiteY5" fmla="*/ 584908 h 731520"/>
                <a:gd name="connsiteX6" fmla="*/ 45011 w 883308"/>
                <a:gd name="connsiteY6" fmla="*/ 175051 h 731520"/>
                <a:gd name="connsiteX7" fmla="*/ 0 w 883308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8" h="731520">
                  <a:moveTo>
                    <a:pt x="0" y="0"/>
                  </a:moveTo>
                  <a:lnTo>
                    <a:pt x="517548" y="0"/>
                  </a:lnTo>
                  <a:cubicBezTo>
                    <a:pt x="719552" y="0"/>
                    <a:pt x="883308" y="163756"/>
                    <a:pt x="883308" y="365760"/>
                  </a:cubicBezTo>
                  <a:cubicBezTo>
                    <a:pt x="883308" y="567764"/>
                    <a:pt x="719552" y="731520"/>
                    <a:pt x="517548" y="731520"/>
                  </a:cubicBezTo>
                  <a:lnTo>
                    <a:pt x="307214" y="731520"/>
                  </a:lnTo>
                  <a:lnTo>
                    <a:pt x="218145" y="584908"/>
                  </a:lnTo>
                  <a:cubicBezTo>
                    <a:pt x="147761" y="455344"/>
                    <a:pt x="89539" y="318215"/>
                    <a:pt x="45011" y="17505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1" name="Graphic 50" descr="Briefcase">
              <a:extLst>
                <a:ext uri="{FF2B5EF4-FFF2-40B4-BE49-F238E27FC236}">
                  <a16:creationId xmlns:a16="http://schemas.microsoft.com/office/drawing/2014/main" id="{0CA7BA7F-5611-4360-A1AA-91B2605D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157807" y="4061658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BCF43D1-393C-4E31-A189-0369522A58D0}"/>
              </a:ext>
            </a:extLst>
          </p:cNvPr>
          <p:cNvGrpSpPr/>
          <p:nvPr/>
        </p:nvGrpSpPr>
        <p:grpSpPr>
          <a:xfrm>
            <a:off x="3867763" y="2639787"/>
            <a:ext cx="883308" cy="731520"/>
            <a:chOff x="3867763" y="2192747"/>
            <a:chExt cx="883308" cy="7315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E5FE600-DA57-4566-A1FC-28C064C4DCE2}"/>
                </a:ext>
              </a:extLst>
            </p:cNvPr>
            <p:cNvSpPr/>
            <p:nvPr/>
          </p:nvSpPr>
          <p:spPr>
            <a:xfrm>
              <a:off x="3867763" y="2192747"/>
              <a:ext cx="883308" cy="731520"/>
            </a:xfrm>
            <a:custGeom>
              <a:avLst/>
              <a:gdLst>
                <a:gd name="connsiteX0" fmla="*/ 307213 w 883308"/>
                <a:gd name="connsiteY0" fmla="*/ 0 h 731520"/>
                <a:gd name="connsiteX1" fmla="*/ 517548 w 883308"/>
                <a:gd name="connsiteY1" fmla="*/ 0 h 731520"/>
                <a:gd name="connsiteX2" fmla="*/ 883308 w 883308"/>
                <a:gd name="connsiteY2" fmla="*/ 365760 h 731520"/>
                <a:gd name="connsiteX3" fmla="*/ 517548 w 883308"/>
                <a:gd name="connsiteY3" fmla="*/ 731520 h 731520"/>
                <a:gd name="connsiteX4" fmla="*/ 0 w 883308"/>
                <a:gd name="connsiteY4" fmla="*/ 731520 h 731520"/>
                <a:gd name="connsiteX5" fmla="*/ 45011 w 883308"/>
                <a:gd name="connsiteY5" fmla="*/ 556467 h 731520"/>
                <a:gd name="connsiteX6" fmla="*/ 218145 w 883308"/>
                <a:gd name="connsiteY6" fmla="*/ 146610 h 731520"/>
                <a:gd name="connsiteX7" fmla="*/ 307213 w 883308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8" h="731520">
                  <a:moveTo>
                    <a:pt x="307213" y="0"/>
                  </a:moveTo>
                  <a:lnTo>
                    <a:pt x="517548" y="0"/>
                  </a:lnTo>
                  <a:cubicBezTo>
                    <a:pt x="719552" y="0"/>
                    <a:pt x="883308" y="163756"/>
                    <a:pt x="883308" y="365760"/>
                  </a:cubicBezTo>
                  <a:cubicBezTo>
                    <a:pt x="883308" y="567764"/>
                    <a:pt x="719552" y="731520"/>
                    <a:pt x="517548" y="731520"/>
                  </a:cubicBezTo>
                  <a:lnTo>
                    <a:pt x="0" y="731520"/>
                  </a:lnTo>
                  <a:lnTo>
                    <a:pt x="45011" y="556467"/>
                  </a:lnTo>
                  <a:cubicBezTo>
                    <a:pt x="89539" y="413303"/>
                    <a:pt x="147761" y="276174"/>
                    <a:pt x="218145" y="146610"/>
                  </a:cubicBezTo>
                  <a:lnTo>
                    <a:pt x="30721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50078">
                    <a:shade val="30000"/>
                    <a:satMod val="115000"/>
                  </a:srgbClr>
                </a:gs>
                <a:gs pos="50000">
                  <a:srgbClr val="A50078">
                    <a:shade val="67500"/>
                    <a:satMod val="115000"/>
                  </a:srgbClr>
                </a:gs>
                <a:gs pos="100000">
                  <a:srgbClr val="A5007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5" name="Graphic 54" descr="Lights On">
              <a:extLst>
                <a:ext uri="{FF2B5EF4-FFF2-40B4-BE49-F238E27FC236}">
                  <a16:creationId xmlns:a16="http://schemas.microsoft.com/office/drawing/2014/main" id="{5B80B428-0DB4-4F4A-83AE-95EFDD666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38270" y="235049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2B4D415-A54A-4296-AD0C-9E5BD680AD8F}"/>
              </a:ext>
            </a:extLst>
          </p:cNvPr>
          <p:cNvGrpSpPr/>
          <p:nvPr/>
        </p:nvGrpSpPr>
        <p:grpSpPr>
          <a:xfrm>
            <a:off x="6499860" y="5251268"/>
            <a:ext cx="1419114" cy="731520"/>
            <a:chOff x="6499860" y="4804228"/>
            <a:chExt cx="1419114" cy="73152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9F87B8-062F-4A6A-B20D-3A4C54A60664}"/>
                </a:ext>
              </a:extLst>
            </p:cNvPr>
            <p:cNvSpPr/>
            <p:nvPr/>
          </p:nvSpPr>
          <p:spPr>
            <a:xfrm>
              <a:off x="6499860" y="4804228"/>
              <a:ext cx="1419114" cy="731520"/>
            </a:xfrm>
            <a:custGeom>
              <a:avLst/>
              <a:gdLst>
                <a:gd name="connsiteX0" fmla="*/ 365760 w 1419114"/>
                <a:gd name="connsiteY0" fmla="*/ 0 h 731520"/>
                <a:gd name="connsiteX1" fmla="*/ 1419114 w 1419114"/>
                <a:gd name="connsiteY1" fmla="*/ 0 h 731520"/>
                <a:gd name="connsiteX2" fmla="*/ 1360129 w 1419114"/>
                <a:gd name="connsiteY2" fmla="*/ 78880 h 731520"/>
                <a:gd name="connsiteX3" fmla="*/ 485954 w 1419114"/>
                <a:gd name="connsiteY3" fmla="*/ 731127 h 731520"/>
                <a:gd name="connsiteX4" fmla="*/ 484880 w 1419114"/>
                <a:gd name="connsiteY4" fmla="*/ 731520 h 731520"/>
                <a:gd name="connsiteX5" fmla="*/ 365760 w 1419114"/>
                <a:gd name="connsiteY5" fmla="*/ 731520 h 731520"/>
                <a:gd name="connsiteX6" fmla="*/ 0 w 1419114"/>
                <a:gd name="connsiteY6" fmla="*/ 365760 h 731520"/>
                <a:gd name="connsiteX7" fmla="*/ 365760 w 1419114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4" h="731520">
                  <a:moveTo>
                    <a:pt x="365760" y="0"/>
                  </a:moveTo>
                  <a:lnTo>
                    <a:pt x="1419114" y="0"/>
                  </a:lnTo>
                  <a:lnTo>
                    <a:pt x="1360129" y="78880"/>
                  </a:lnTo>
                  <a:cubicBezTo>
                    <a:pt x="1127192" y="361135"/>
                    <a:pt x="827821" y="586530"/>
                    <a:pt x="485954" y="731127"/>
                  </a:cubicBezTo>
                  <a:lnTo>
                    <a:pt x="484880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8080">
                    <a:shade val="30000"/>
                    <a:satMod val="115000"/>
                  </a:srgbClr>
                </a:gs>
                <a:gs pos="50000">
                  <a:srgbClr val="008080">
                    <a:shade val="67500"/>
                    <a:satMod val="115000"/>
                  </a:srgbClr>
                </a:gs>
                <a:gs pos="100000">
                  <a:srgbClr val="00808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7" name="Graphic 56" descr="Gears">
              <a:extLst>
                <a:ext uri="{FF2B5EF4-FFF2-40B4-BE49-F238E27FC236}">
                  <a16:creationId xmlns:a16="http://schemas.microsoft.com/office/drawing/2014/main" id="{2343EE77-1F63-42EC-AFF2-D3A669E49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883501" y="496516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A278573-6FCC-4E77-A75D-0568F2CBDEE2}"/>
              </a:ext>
            </a:extLst>
          </p:cNvPr>
          <p:cNvGrpSpPr/>
          <p:nvPr/>
        </p:nvGrpSpPr>
        <p:grpSpPr>
          <a:xfrm>
            <a:off x="7440931" y="4380775"/>
            <a:ext cx="883307" cy="731520"/>
            <a:chOff x="7440931" y="3933735"/>
            <a:chExt cx="883307" cy="73152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09C73B5-EEEE-425D-A43A-F743041E9C79}"/>
                </a:ext>
              </a:extLst>
            </p:cNvPr>
            <p:cNvSpPr/>
            <p:nvPr/>
          </p:nvSpPr>
          <p:spPr>
            <a:xfrm>
              <a:off x="7440931" y="3933735"/>
              <a:ext cx="883307" cy="731520"/>
            </a:xfrm>
            <a:custGeom>
              <a:avLst/>
              <a:gdLst>
                <a:gd name="connsiteX0" fmla="*/ 365760 w 883307"/>
                <a:gd name="connsiteY0" fmla="*/ 0 h 731520"/>
                <a:gd name="connsiteX1" fmla="*/ 883307 w 883307"/>
                <a:gd name="connsiteY1" fmla="*/ 0 h 731520"/>
                <a:gd name="connsiteX2" fmla="*/ 838296 w 883307"/>
                <a:gd name="connsiteY2" fmla="*/ 175051 h 731520"/>
                <a:gd name="connsiteX3" fmla="*/ 665162 w 883307"/>
                <a:gd name="connsiteY3" fmla="*/ 584908 h 731520"/>
                <a:gd name="connsiteX4" fmla="*/ 576093 w 883307"/>
                <a:gd name="connsiteY4" fmla="*/ 731520 h 731520"/>
                <a:gd name="connsiteX5" fmla="*/ 365760 w 883307"/>
                <a:gd name="connsiteY5" fmla="*/ 731520 h 731520"/>
                <a:gd name="connsiteX6" fmla="*/ 0 w 883307"/>
                <a:gd name="connsiteY6" fmla="*/ 365760 h 731520"/>
                <a:gd name="connsiteX7" fmla="*/ 365760 w 8833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7" h="731520">
                  <a:moveTo>
                    <a:pt x="365760" y="0"/>
                  </a:moveTo>
                  <a:lnTo>
                    <a:pt x="883307" y="0"/>
                  </a:lnTo>
                  <a:lnTo>
                    <a:pt x="838296" y="175051"/>
                  </a:lnTo>
                  <a:cubicBezTo>
                    <a:pt x="793768" y="318215"/>
                    <a:pt x="735546" y="455344"/>
                    <a:pt x="665162" y="584908"/>
                  </a:cubicBezTo>
                  <a:lnTo>
                    <a:pt x="576093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9" name="Graphic 58" descr="Stopwatch">
              <a:extLst>
                <a:ext uri="{FF2B5EF4-FFF2-40B4-BE49-F238E27FC236}">
                  <a16:creationId xmlns:a16="http://schemas.microsoft.com/office/drawing/2014/main" id="{DE60A570-3477-4BD6-9643-C641391A8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633761" y="4089796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06AB666-606F-4467-8EA4-482B069ED323}"/>
              </a:ext>
            </a:extLst>
          </p:cNvPr>
          <p:cNvSpPr/>
          <p:nvPr/>
        </p:nvSpPr>
        <p:spPr>
          <a:xfrm>
            <a:off x="3841952" y="1590040"/>
            <a:ext cx="4508096" cy="4572000"/>
          </a:xfrm>
          <a:custGeom>
            <a:avLst/>
            <a:gdLst>
              <a:gd name="connsiteX0" fmla="*/ 2254048 w 4508096"/>
              <a:gd name="connsiteY0" fmla="*/ 0 h 4572000"/>
              <a:gd name="connsiteX1" fmla="*/ 2933834 w 4508096"/>
              <a:gd name="connsiteY1" fmla="*/ 102774 h 4572000"/>
              <a:gd name="connsiteX2" fmla="*/ 3142791 w 4508096"/>
              <a:gd name="connsiteY2" fmla="*/ 179253 h 4572000"/>
              <a:gd name="connsiteX3" fmla="*/ 3023668 w 4508096"/>
              <a:gd name="connsiteY3" fmla="*/ 179253 h 4572000"/>
              <a:gd name="connsiteX4" fmla="*/ 2657908 w 4508096"/>
              <a:gd name="connsiteY4" fmla="*/ 545013 h 4572000"/>
              <a:gd name="connsiteX5" fmla="*/ 3023668 w 4508096"/>
              <a:gd name="connsiteY5" fmla="*/ 910773 h 4572000"/>
              <a:gd name="connsiteX6" fmla="*/ 4077023 w 4508096"/>
              <a:gd name="connsiteY6" fmla="*/ 910773 h 4572000"/>
              <a:gd name="connsiteX7" fmla="*/ 4149635 w 4508096"/>
              <a:gd name="connsiteY7" fmla="*/ 1007876 h 4572000"/>
              <a:gd name="connsiteX8" fmla="*/ 4175073 w 4508096"/>
              <a:gd name="connsiteY8" fmla="*/ 1049747 h 4572000"/>
              <a:gd name="connsiteX9" fmla="*/ 3964738 w 4508096"/>
              <a:gd name="connsiteY9" fmla="*/ 1049747 h 4572000"/>
              <a:gd name="connsiteX10" fmla="*/ 3598978 w 4508096"/>
              <a:gd name="connsiteY10" fmla="*/ 1415507 h 4572000"/>
              <a:gd name="connsiteX11" fmla="*/ 3964738 w 4508096"/>
              <a:gd name="connsiteY11" fmla="*/ 1781267 h 4572000"/>
              <a:gd name="connsiteX12" fmla="*/ 4482285 w 4508096"/>
              <a:gd name="connsiteY12" fmla="*/ 1781267 h 4572000"/>
              <a:gd name="connsiteX13" fmla="*/ 4493605 w 4508096"/>
              <a:gd name="connsiteY13" fmla="*/ 1825291 h 4572000"/>
              <a:gd name="connsiteX14" fmla="*/ 4508096 w 4508096"/>
              <a:gd name="connsiteY14" fmla="*/ 1920241 h 4572000"/>
              <a:gd name="connsiteX15" fmla="*/ 4140849 w 4508096"/>
              <a:gd name="connsiteY15" fmla="*/ 1920241 h 4572000"/>
              <a:gd name="connsiteX16" fmla="*/ 3775089 w 4508096"/>
              <a:gd name="connsiteY16" fmla="*/ 2286001 h 4572000"/>
              <a:gd name="connsiteX17" fmla="*/ 4140849 w 4508096"/>
              <a:gd name="connsiteY17" fmla="*/ 2651761 h 4572000"/>
              <a:gd name="connsiteX18" fmla="*/ 4508096 w 4508096"/>
              <a:gd name="connsiteY18" fmla="*/ 2651761 h 4572000"/>
              <a:gd name="connsiteX19" fmla="*/ 4493605 w 4508096"/>
              <a:gd name="connsiteY19" fmla="*/ 2746709 h 4572000"/>
              <a:gd name="connsiteX20" fmla="*/ 4482285 w 4508096"/>
              <a:gd name="connsiteY20" fmla="*/ 2790735 h 4572000"/>
              <a:gd name="connsiteX21" fmla="*/ 3964738 w 4508096"/>
              <a:gd name="connsiteY21" fmla="*/ 2790735 h 4572000"/>
              <a:gd name="connsiteX22" fmla="*/ 3598978 w 4508096"/>
              <a:gd name="connsiteY22" fmla="*/ 3156495 h 4572000"/>
              <a:gd name="connsiteX23" fmla="*/ 3964738 w 4508096"/>
              <a:gd name="connsiteY23" fmla="*/ 3522255 h 4572000"/>
              <a:gd name="connsiteX24" fmla="*/ 4175071 w 4508096"/>
              <a:gd name="connsiteY24" fmla="*/ 3522255 h 4572000"/>
              <a:gd name="connsiteX25" fmla="*/ 4149635 w 4508096"/>
              <a:gd name="connsiteY25" fmla="*/ 3564124 h 4572000"/>
              <a:gd name="connsiteX26" fmla="*/ 4077022 w 4508096"/>
              <a:gd name="connsiteY26" fmla="*/ 3661228 h 4572000"/>
              <a:gd name="connsiteX27" fmla="*/ 3023668 w 4508096"/>
              <a:gd name="connsiteY27" fmla="*/ 3661228 h 4572000"/>
              <a:gd name="connsiteX28" fmla="*/ 2657908 w 4508096"/>
              <a:gd name="connsiteY28" fmla="*/ 4026988 h 4572000"/>
              <a:gd name="connsiteX29" fmla="*/ 3023668 w 4508096"/>
              <a:gd name="connsiteY29" fmla="*/ 4392748 h 4572000"/>
              <a:gd name="connsiteX30" fmla="*/ 3142788 w 4508096"/>
              <a:gd name="connsiteY30" fmla="*/ 4392748 h 4572000"/>
              <a:gd name="connsiteX31" fmla="*/ 2933834 w 4508096"/>
              <a:gd name="connsiteY31" fmla="*/ 4469226 h 4572000"/>
              <a:gd name="connsiteX32" fmla="*/ 2254048 w 4508096"/>
              <a:gd name="connsiteY32" fmla="*/ 4572000 h 4572000"/>
              <a:gd name="connsiteX33" fmla="*/ 1574262 w 4508096"/>
              <a:gd name="connsiteY33" fmla="*/ 4469226 h 4572000"/>
              <a:gd name="connsiteX34" fmla="*/ 1365308 w 4508096"/>
              <a:gd name="connsiteY34" fmla="*/ 4392748 h 4572000"/>
              <a:gd name="connsiteX35" fmla="*/ 1484428 w 4508096"/>
              <a:gd name="connsiteY35" fmla="*/ 4392748 h 4572000"/>
              <a:gd name="connsiteX36" fmla="*/ 1850188 w 4508096"/>
              <a:gd name="connsiteY36" fmla="*/ 4026988 h 4572000"/>
              <a:gd name="connsiteX37" fmla="*/ 1484428 w 4508096"/>
              <a:gd name="connsiteY37" fmla="*/ 3661228 h 4572000"/>
              <a:gd name="connsiteX38" fmla="*/ 431074 w 4508096"/>
              <a:gd name="connsiteY38" fmla="*/ 3661228 h 4572000"/>
              <a:gd name="connsiteX39" fmla="*/ 358461 w 4508096"/>
              <a:gd name="connsiteY39" fmla="*/ 3564124 h 4572000"/>
              <a:gd name="connsiteX40" fmla="*/ 333025 w 4508096"/>
              <a:gd name="connsiteY40" fmla="*/ 3522255 h 4572000"/>
              <a:gd name="connsiteX41" fmla="*/ 543359 w 4508096"/>
              <a:gd name="connsiteY41" fmla="*/ 3522255 h 4572000"/>
              <a:gd name="connsiteX42" fmla="*/ 909119 w 4508096"/>
              <a:gd name="connsiteY42" fmla="*/ 3156495 h 4572000"/>
              <a:gd name="connsiteX43" fmla="*/ 543359 w 4508096"/>
              <a:gd name="connsiteY43" fmla="*/ 2790735 h 4572000"/>
              <a:gd name="connsiteX44" fmla="*/ 25811 w 4508096"/>
              <a:gd name="connsiteY44" fmla="*/ 2790735 h 4572000"/>
              <a:gd name="connsiteX45" fmla="*/ 14491 w 4508096"/>
              <a:gd name="connsiteY45" fmla="*/ 2746709 h 4572000"/>
              <a:gd name="connsiteX46" fmla="*/ 0 w 4508096"/>
              <a:gd name="connsiteY46" fmla="*/ 2651761 h 4572000"/>
              <a:gd name="connsiteX47" fmla="*/ 367247 w 4508096"/>
              <a:gd name="connsiteY47" fmla="*/ 2651761 h 4572000"/>
              <a:gd name="connsiteX48" fmla="*/ 733007 w 4508096"/>
              <a:gd name="connsiteY48" fmla="*/ 2286001 h 4572000"/>
              <a:gd name="connsiteX49" fmla="*/ 367247 w 4508096"/>
              <a:gd name="connsiteY49" fmla="*/ 1920241 h 4572000"/>
              <a:gd name="connsiteX50" fmla="*/ 0 w 4508096"/>
              <a:gd name="connsiteY50" fmla="*/ 1920241 h 4572000"/>
              <a:gd name="connsiteX51" fmla="*/ 14491 w 4508096"/>
              <a:gd name="connsiteY51" fmla="*/ 1825291 h 4572000"/>
              <a:gd name="connsiteX52" fmla="*/ 25811 w 4508096"/>
              <a:gd name="connsiteY52" fmla="*/ 1781267 h 4572000"/>
              <a:gd name="connsiteX53" fmla="*/ 543359 w 4508096"/>
              <a:gd name="connsiteY53" fmla="*/ 1781267 h 4572000"/>
              <a:gd name="connsiteX54" fmla="*/ 909119 w 4508096"/>
              <a:gd name="connsiteY54" fmla="*/ 1415507 h 4572000"/>
              <a:gd name="connsiteX55" fmla="*/ 543359 w 4508096"/>
              <a:gd name="connsiteY55" fmla="*/ 1049747 h 4572000"/>
              <a:gd name="connsiteX56" fmla="*/ 333024 w 4508096"/>
              <a:gd name="connsiteY56" fmla="*/ 1049747 h 4572000"/>
              <a:gd name="connsiteX57" fmla="*/ 358461 w 4508096"/>
              <a:gd name="connsiteY57" fmla="*/ 1007876 h 4572000"/>
              <a:gd name="connsiteX58" fmla="*/ 431073 w 4508096"/>
              <a:gd name="connsiteY58" fmla="*/ 910773 h 4572000"/>
              <a:gd name="connsiteX59" fmla="*/ 1484428 w 4508096"/>
              <a:gd name="connsiteY59" fmla="*/ 910773 h 4572000"/>
              <a:gd name="connsiteX60" fmla="*/ 1850188 w 4508096"/>
              <a:gd name="connsiteY60" fmla="*/ 545013 h 4572000"/>
              <a:gd name="connsiteX61" fmla="*/ 1484428 w 4508096"/>
              <a:gd name="connsiteY61" fmla="*/ 179253 h 4572000"/>
              <a:gd name="connsiteX62" fmla="*/ 1365305 w 4508096"/>
              <a:gd name="connsiteY62" fmla="*/ 179253 h 4572000"/>
              <a:gd name="connsiteX63" fmla="*/ 1574262 w 4508096"/>
              <a:gd name="connsiteY63" fmla="*/ 102774 h 4572000"/>
              <a:gd name="connsiteX64" fmla="*/ 2254048 w 4508096"/>
              <a:gd name="connsiteY6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508096" h="4572000">
                <a:moveTo>
                  <a:pt x="2254048" y="0"/>
                </a:moveTo>
                <a:cubicBezTo>
                  <a:pt x="2490771" y="0"/>
                  <a:pt x="2719090" y="35982"/>
                  <a:pt x="2933834" y="102774"/>
                </a:cubicBezTo>
                <a:lnTo>
                  <a:pt x="3142791" y="179253"/>
                </a:lnTo>
                <a:lnTo>
                  <a:pt x="3023668" y="179253"/>
                </a:lnTo>
                <a:cubicBezTo>
                  <a:pt x="2821664" y="179253"/>
                  <a:pt x="2657908" y="343009"/>
                  <a:pt x="2657908" y="545013"/>
                </a:cubicBezTo>
                <a:cubicBezTo>
                  <a:pt x="2657908" y="747017"/>
                  <a:pt x="2821664" y="910773"/>
                  <a:pt x="3023668" y="910773"/>
                </a:cubicBezTo>
                <a:lnTo>
                  <a:pt x="4077023" y="910773"/>
                </a:lnTo>
                <a:lnTo>
                  <a:pt x="4149635" y="1007876"/>
                </a:lnTo>
                <a:lnTo>
                  <a:pt x="4175073" y="1049747"/>
                </a:lnTo>
                <a:lnTo>
                  <a:pt x="3964738" y="1049747"/>
                </a:lnTo>
                <a:cubicBezTo>
                  <a:pt x="3762734" y="1049747"/>
                  <a:pt x="3598978" y="1213503"/>
                  <a:pt x="3598978" y="1415507"/>
                </a:cubicBezTo>
                <a:cubicBezTo>
                  <a:pt x="3598978" y="1617511"/>
                  <a:pt x="3762734" y="1781267"/>
                  <a:pt x="3964738" y="1781267"/>
                </a:cubicBezTo>
                <a:lnTo>
                  <a:pt x="4482285" y="1781267"/>
                </a:lnTo>
                <a:lnTo>
                  <a:pt x="4493605" y="1825291"/>
                </a:lnTo>
                <a:lnTo>
                  <a:pt x="4508096" y="1920241"/>
                </a:lnTo>
                <a:lnTo>
                  <a:pt x="4140849" y="1920241"/>
                </a:lnTo>
                <a:cubicBezTo>
                  <a:pt x="3938845" y="1920241"/>
                  <a:pt x="3775089" y="2083997"/>
                  <a:pt x="3775089" y="2286001"/>
                </a:cubicBezTo>
                <a:cubicBezTo>
                  <a:pt x="3775089" y="2488005"/>
                  <a:pt x="3938845" y="2651761"/>
                  <a:pt x="4140849" y="2651761"/>
                </a:cubicBezTo>
                <a:lnTo>
                  <a:pt x="4508096" y="2651761"/>
                </a:lnTo>
                <a:lnTo>
                  <a:pt x="4493605" y="2746709"/>
                </a:lnTo>
                <a:lnTo>
                  <a:pt x="4482285" y="2790735"/>
                </a:lnTo>
                <a:lnTo>
                  <a:pt x="3964738" y="2790735"/>
                </a:lnTo>
                <a:cubicBezTo>
                  <a:pt x="3762734" y="2790735"/>
                  <a:pt x="3598978" y="2954491"/>
                  <a:pt x="3598978" y="3156495"/>
                </a:cubicBezTo>
                <a:cubicBezTo>
                  <a:pt x="3598978" y="3358499"/>
                  <a:pt x="3762734" y="3522255"/>
                  <a:pt x="3964738" y="3522255"/>
                </a:cubicBezTo>
                <a:lnTo>
                  <a:pt x="4175071" y="3522255"/>
                </a:lnTo>
                <a:lnTo>
                  <a:pt x="4149635" y="3564124"/>
                </a:lnTo>
                <a:lnTo>
                  <a:pt x="4077022" y="3661228"/>
                </a:lnTo>
                <a:lnTo>
                  <a:pt x="3023668" y="3661228"/>
                </a:lnTo>
                <a:cubicBezTo>
                  <a:pt x="2821664" y="3661228"/>
                  <a:pt x="2657908" y="3824984"/>
                  <a:pt x="2657908" y="4026988"/>
                </a:cubicBezTo>
                <a:cubicBezTo>
                  <a:pt x="2657908" y="4228992"/>
                  <a:pt x="2821664" y="4392748"/>
                  <a:pt x="3023668" y="4392748"/>
                </a:cubicBezTo>
                <a:lnTo>
                  <a:pt x="3142788" y="4392748"/>
                </a:lnTo>
                <a:lnTo>
                  <a:pt x="2933834" y="4469226"/>
                </a:lnTo>
                <a:cubicBezTo>
                  <a:pt x="2719090" y="4536019"/>
                  <a:pt x="2490771" y="4572000"/>
                  <a:pt x="2254048" y="4572000"/>
                </a:cubicBezTo>
                <a:cubicBezTo>
                  <a:pt x="2017325" y="4572000"/>
                  <a:pt x="1789006" y="4536019"/>
                  <a:pt x="1574262" y="4469226"/>
                </a:cubicBezTo>
                <a:lnTo>
                  <a:pt x="1365308" y="4392748"/>
                </a:lnTo>
                <a:lnTo>
                  <a:pt x="1484428" y="4392748"/>
                </a:lnTo>
                <a:cubicBezTo>
                  <a:pt x="1686432" y="4392748"/>
                  <a:pt x="1850188" y="4228992"/>
                  <a:pt x="1850188" y="4026988"/>
                </a:cubicBezTo>
                <a:cubicBezTo>
                  <a:pt x="1850188" y="3824984"/>
                  <a:pt x="1686432" y="3661228"/>
                  <a:pt x="1484428" y="3661228"/>
                </a:cubicBezTo>
                <a:lnTo>
                  <a:pt x="431074" y="3661228"/>
                </a:lnTo>
                <a:lnTo>
                  <a:pt x="358461" y="3564124"/>
                </a:lnTo>
                <a:lnTo>
                  <a:pt x="333025" y="3522255"/>
                </a:lnTo>
                <a:lnTo>
                  <a:pt x="543359" y="3522255"/>
                </a:lnTo>
                <a:cubicBezTo>
                  <a:pt x="745363" y="3522255"/>
                  <a:pt x="909119" y="3358499"/>
                  <a:pt x="909119" y="3156495"/>
                </a:cubicBezTo>
                <a:cubicBezTo>
                  <a:pt x="909119" y="2954491"/>
                  <a:pt x="745363" y="2790735"/>
                  <a:pt x="543359" y="2790735"/>
                </a:cubicBezTo>
                <a:lnTo>
                  <a:pt x="25811" y="2790735"/>
                </a:lnTo>
                <a:lnTo>
                  <a:pt x="14491" y="2746709"/>
                </a:lnTo>
                <a:lnTo>
                  <a:pt x="0" y="2651761"/>
                </a:lnTo>
                <a:lnTo>
                  <a:pt x="367247" y="2651761"/>
                </a:lnTo>
                <a:cubicBezTo>
                  <a:pt x="569251" y="2651761"/>
                  <a:pt x="733007" y="2488005"/>
                  <a:pt x="733007" y="2286001"/>
                </a:cubicBezTo>
                <a:cubicBezTo>
                  <a:pt x="733007" y="2083997"/>
                  <a:pt x="569251" y="1920241"/>
                  <a:pt x="367247" y="1920241"/>
                </a:cubicBezTo>
                <a:lnTo>
                  <a:pt x="0" y="1920241"/>
                </a:lnTo>
                <a:lnTo>
                  <a:pt x="14491" y="1825291"/>
                </a:lnTo>
                <a:lnTo>
                  <a:pt x="25811" y="1781267"/>
                </a:lnTo>
                <a:lnTo>
                  <a:pt x="543359" y="1781267"/>
                </a:lnTo>
                <a:cubicBezTo>
                  <a:pt x="745363" y="1781267"/>
                  <a:pt x="909119" y="1617511"/>
                  <a:pt x="909119" y="1415507"/>
                </a:cubicBezTo>
                <a:cubicBezTo>
                  <a:pt x="909119" y="1213503"/>
                  <a:pt x="745363" y="1049747"/>
                  <a:pt x="543359" y="1049747"/>
                </a:cubicBezTo>
                <a:lnTo>
                  <a:pt x="333024" y="1049747"/>
                </a:lnTo>
                <a:lnTo>
                  <a:pt x="358461" y="1007876"/>
                </a:lnTo>
                <a:lnTo>
                  <a:pt x="431073" y="910773"/>
                </a:lnTo>
                <a:lnTo>
                  <a:pt x="1484428" y="910773"/>
                </a:lnTo>
                <a:cubicBezTo>
                  <a:pt x="1686432" y="910773"/>
                  <a:pt x="1850188" y="747017"/>
                  <a:pt x="1850188" y="545013"/>
                </a:cubicBezTo>
                <a:cubicBezTo>
                  <a:pt x="1850188" y="343009"/>
                  <a:pt x="1686432" y="179253"/>
                  <a:pt x="1484428" y="179253"/>
                </a:cubicBezTo>
                <a:lnTo>
                  <a:pt x="1365305" y="179253"/>
                </a:lnTo>
                <a:lnTo>
                  <a:pt x="1574262" y="102774"/>
                </a:lnTo>
                <a:cubicBezTo>
                  <a:pt x="1789006" y="35982"/>
                  <a:pt x="2017325" y="0"/>
                  <a:pt x="22540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24000">
                <a:schemeClr val="accent3">
                  <a:lumMod val="89000"/>
                </a:schemeClr>
              </a:gs>
              <a:gs pos="63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F73AF9C-DA27-4FA3-A80E-107BB3F1C8AC}"/>
              </a:ext>
            </a:extLst>
          </p:cNvPr>
          <p:cNvGrpSpPr/>
          <p:nvPr/>
        </p:nvGrpSpPr>
        <p:grpSpPr>
          <a:xfrm>
            <a:off x="4834926" y="2354417"/>
            <a:ext cx="2606102" cy="2478387"/>
            <a:chOff x="4834926" y="1907377"/>
            <a:chExt cx="2606102" cy="2478387"/>
          </a:xfrm>
        </p:grpSpPr>
        <p:pic>
          <p:nvPicPr>
            <p:cNvPr id="53" name="Graphic 52" descr="Office worker">
              <a:extLst>
                <a:ext uri="{FF2B5EF4-FFF2-40B4-BE49-F238E27FC236}">
                  <a16:creationId xmlns:a16="http://schemas.microsoft.com/office/drawing/2014/main" id="{051A5E0E-EB73-4A5E-B05D-8F4B39DF5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406269" y="1907377"/>
              <a:ext cx="1485140" cy="148514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30C1DA0-F65D-401F-9697-C7DCA1CDED4B}"/>
                </a:ext>
              </a:extLst>
            </p:cNvPr>
            <p:cNvSpPr txBox="1"/>
            <p:nvPr/>
          </p:nvSpPr>
          <p:spPr>
            <a:xfrm>
              <a:off x="4834926" y="3314412"/>
              <a:ext cx="25587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bg2"/>
                  </a:solidFill>
                  <a:latin typeface="Oswald" panose="02000503000000000000" pitchFamily="2" charset="0"/>
                </a:rPr>
                <a:t>CONTENT</a:t>
              </a:r>
              <a:endParaRPr lang="en-US" sz="3200" b="1" dirty="0">
                <a:solidFill>
                  <a:schemeClr val="bg2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8394DAA-4E66-4756-855E-C6986DB3B584}"/>
                </a:ext>
              </a:extLst>
            </p:cNvPr>
            <p:cNvSpPr txBox="1"/>
            <p:nvPr/>
          </p:nvSpPr>
          <p:spPr>
            <a:xfrm>
              <a:off x="4902878" y="3800989"/>
              <a:ext cx="2538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>
                      <a:lumMod val="85000"/>
                    </a:schemeClr>
                  </a:solidFill>
                  <a:latin typeface="Tw Cen MT" panose="020B0602020104020603" pitchFamily="34" charset="0"/>
                </a:rPr>
                <a:t>You Can add your text here to descript the Content</a:t>
              </a: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B458A4-20F5-4368-92DE-96245615289B}"/>
              </a:ext>
            </a:extLst>
          </p:cNvPr>
          <p:cNvGrpSpPr/>
          <p:nvPr/>
        </p:nvGrpSpPr>
        <p:grpSpPr>
          <a:xfrm>
            <a:off x="2034541" y="1768361"/>
            <a:ext cx="3172717" cy="732452"/>
            <a:chOff x="2034541" y="1321321"/>
            <a:chExt cx="3172717" cy="73245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8D5EF4-9330-46B0-897A-52929011B413}"/>
                </a:ext>
              </a:extLst>
            </p:cNvPr>
            <p:cNvSpPr/>
            <p:nvPr/>
          </p:nvSpPr>
          <p:spPr>
            <a:xfrm>
              <a:off x="2034541" y="1322253"/>
              <a:ext cx="3172717" cy="731520"/>
            </a:xfrm>
            <a:custGeom>
              <a:avLst/>
              <a:gdLst>
                <a:gd name="connsiteX0" fmla="*/ 365760 w 3172717"/>
                <a:gd name="connsiteY0" fmla="*/ 0 h 731520"/>
                <a:gd name="connsiteX1" fmla="*/ 3172717 w 3172717"/>
                <a:gd name="connsiteY1" fmla="*/ 0 h 731520"/>
                <a:gd name="connsiteX2" fmla="*/ 3171646 w 3172717"/>
                <a:gd name="connsiteY2" fmla="*/ 392 h 731520"/>
                <a:gd name="connsiteX3" fmla="*/ 2297471 w 3172717"/>
                <a:gd name="connsiteY3" fmla="*/ 652639 h 731520"/>
                <a:gd name="connsiteX4" fmla="*/ 2238485 w 3172717"/>
                <a:gd name="connsiteY4" fmla="*/ 731520 h 731520"/>
                <a:gd name="connsiteX5" fmla="*/ 365760 w 3172717"/>
                <a:gd name="connsiteY5" fmla="*/ 731520 h 731520"/>
                <a:gd name="connsiteX6" fmla="*/ 0 w 3172717"/>
                <a:gd name="connsiteY6" fmla="*/ 365760 h 731520"/>
                <a:gd name="connsiteX7" fmla="*/ 365760 w 317271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17" h="731520">
                  <a:moveTo>
                    <a:pt x="365760" y="0"/>
                  </a:moveTo>
                  <a:lnTo>
                    <a:pt x="3172717" y="0"/>
                  </a:lnTo>
                  <a:lnTo>
                    <a:pt x="3171646" y="392"/>
                  </a:lnTo>
                  <a:cubicBezTo>
                    <a:pt x="2829779" y="144990"/>
                    <a:pt x="2530408" y="370385"/>
                    <a:pt x="2297471" y="652639"/>
                  </a:cubicBezTo>
                  <a:lnTo>
                    <a:pt x="2238485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440A3162-AA10-4FB2-A399-03C9F495EC9E}"/>
                </a:ext>
              </a:extLst>
            </p:cNvPr>
            <p:cNvGrpSpPr/>
            <p:nvPr/>
          </p:nvGrpSpPr>
          <p:grpSpPr>
            <a:xfrm>
              <a:off x="2096977" y="1321321"/>
              <a:ext cx="2524177" cy="662194"/>
              <a:chOff x="2096977" y="1321321"/>
              <a:chExt cx="2524177" cy="662194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2F580DB-E26B-41A1-938C-36369AEE498F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01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EB9BA99-CB2F-47C8-B0CE-1F05540F1949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FF3399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B56CEC1-0DFD-4142-8527-F2F22EF9DBC5}"/>
              </a:ext>
            </a:extLst>
          </p:cNvPr>
          <p:cNvGrpSpPr/>
          <p:nvPr/>
        </p:nvGrpSpPr>
        <p:grpSpPr>
          <a:xfrm>
            <a:off x="6984744" y="1769293"/>
            <a:ext cx="3339826" cy="731520"/>
            <a:chOff x="6984744" y="1322253"/>
            <a:chExt cx="3339826" cy="73152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78DDEB1-8965-4BB1-AD16-87EC52FE6370}"/>
                </a:ext>
              </a:extLst>
            </p:cNvPr>
            <p:cNvSpPr/>
            <p:nvPr/>
          </p:nvSpPr>
          <p:spPr>
            <a:xfrm>
              <a:off x="6984744" y="1322253"/>
              <a:ext cx="3172717" cy="731520"/>
            </a:xfrm>
            <a:custGeom>
              <a:avLst/>
              <a:gdLst>
                <a:gd name="connsiteX0" fmla="*/ 0 w 3172717"/>
                <a:gd name="connsiteY0" fmla="*/ 0 h 731520"/>
                <a:gd name="connsiteX1" fmla="*/ 2806957 w 3172717"/>
                <a:gd name="connsiteY1" fmla="*/ 0 h 731520"/>
                <a:gd name="connsiteX2" fmla="*/ 3172717 w 3172717"/>
                <a:gd name="connsiteY2" fmla="*/ 365760 h 731520"/>
                <a:gd name="connsiteX3" fmla="*/ 2806957 w 3172717"/>
                <a:gd name="connsiteY3" fmla="*/ 731520 h 731520"/>
                <a:gd name="connsiteX4" fmla="*/ 934232 w 3172717"/>
                <a:gd name="connsiteY4" fmla="*/ 731520 h 731520"/>
                <a:gd name="connsiteX5" fmla="*/ 875246 w 3172717"/>
                <a:gd name="connsiteY5" fmla="*/ 652639 h 731520"/>
                <a:gd name="connsiteX6" fmla="*/ 1071 w 3172717"/>
                <a:gd name="connsiteY6" fmla="*/ 392 h 731520"/>
                <a:gd name="connsiteX7" fmla="*/ 0 w 317271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17" h="731520">
                  <a:moveTo>
                    <a:pt x="0" y="0"/>
                  </a:moveTo>
                  <a:lnTo>
                    <a:pt x="2806957" y="0"/>
                  </a:lnTo>
                  <a:cubicBezTo>
                    <a:pt x="3008961" y="0"/>
                    <a:pt x="3172717" y="163756"/>
                    <a:pt x="3172717" y="365760"/>
                  </a:cubicBezTo>
                  <a:cubicBezTo>
                    <a:pt x="3172717" y="567764"/>
                    <a:pt x="3008961" y="731520"/>
                    <a:pt x="2806957" y="731520"/>
                  </a:cubicBezTo>
                  <a:lnTo>
                    <a:pt x="934232" y="731520"/>
                  </a:lnTo>
                  <a:lnTo>
                    <a:pt x="875246" y="652639"/>
                  </a:lnTo>
                  <a:cubicBezTo>
                    <a:pt x="642309" y="370385"/>
                    <a:pt x="342938" y="144990"/>
                    <a:pt x="1071" y="3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B26898C-0C00-44AD-9D33-62DF332435BD}"/>
                </a:ext>
              </a:extLst>
            </p:cNvPr>
            <p:cNvGrpSpPr/>
            <p:nvPr/>
          </p:nvGrpSpPr>
          <p:grpSpPr>
            <a:xfrm>
              <a:off x="7661674" y="1361960"/>
              <a:ext cx="2662896" cy="598919"/>
              <a:chOff x="2307875" y="1361960"/>
              <a:chExt cx="2662896" cy="598919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41D4A82-873E-4518-99E0-CE9D52752B0C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02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71572FE-7F04-456C-81D3-5456FF822CE5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accent1">
                        <a:lumMod val="50000"/>
                      </a:schemeClr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9810E67-2069-4376-99C3-66146FFC737E}"/>
              </a:ext>
            </a:extLst>
          </p:cNvPr>
          <p:cNvGrpSpPr/>
          <p:nvPr/>
        </p:nvGrpSpPr>
        <p:grpSpPr>
          <a:xfrm>
            <a:off x="1093472" y="2639787"/>
            <a:ext cx="3081505" cy="731520"/>
            <a:chOff x="1093472" y="2192747"/>
            <a:chExt cx="3081505" cy="73152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079111-DB16-402C-A501-CDD662C5D210}"/>
                </a:ext>
              </a:extLst>
            </p:cNvPr>
            <p:cNvSpPr/>
            <p:nvPr/>
          </p:nvSpPr>
          <p:spPr>
            <a:xfrm>
              <a:off x="1093472" y="2192747"/>
              <a:ext cx="3081505" cy="731520"/>
            </a:xfrm>
            <a:custGeom>
              <a:avLst/>
              <a:gdLst>
                <a:gd name="connsiteX0" fmla="*/ 365760 w 3081505"/>
                <a:gd name="connsiteY0" fmla="*/ 0 h 731520"/>
                <a:gd name="connsiteX1" fmla="*/ 3081505 w 3081505"/>
                <a:gd name="connsiteY1" fmla="*/ 0 h 731520"/>
                <a:gd name="connsiteX2" fmla="*/ 2992437 w 3081505"/>
                <a:gd name="connsiteY2" fmla="*/ 146610 h 731520"/>
                <a:gd name="connsiteX3" fmla="*/ 2819303 w 3081505"/>
                <a:gd name="connsiteY3" fmla="*/ 556467 h 731520"/>
                <a:gd name="connsiteX4" fmla="*/ 2774292 w 3081505"/>
                <a:gd name="connsiteY4" fmla="*/ 731520 h 731520"/>
                <a:gd name="connsiteX5" fmla="*/ 365760 w 3081505"/>
                <a:gd name="connsiteY5" fmla="*/ 731520 h 731520"/>
                <a:gd name="connsiteX6" fmla="*/ 0 w 3081505"/>
                <a:gd name="connsiteY6" fmla="*/ 365760 h 731520"/>
                <a:gd name="connsiteX7" fmla="*/ 365760 w 308150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5" h="731520">
                  <a:moveTo>
                    <a:pt x="365760" y="0"/>
                  </a:moveTo>
                  <a:lnTo>
                    <a:pt x="3081505" y="0"/>
                  </a:lnTo>
                  <a:lnTo>
                    <a:pt x="2992437" y="146610"/>
                  </a:lnTo>
                  <a:cubicBezTo>
                    <a:pt x="2922053" y="276174"/>
                    <a:pt x="2863831" y="413303"/>
                    <a:pt x="2819303" y="556467"/>
                  </a:cubicBezTo>
                  <a:lnTo>
                    <a:pt x="2774292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7A02E8C-B0DB-45FA-812D-6E4EDB72AFA6}"/>
                </a:ext>
              </a:extLst>
            </p:cNvPr>
            <p:cNvGrpSpPr/>
            <p:nvPr/>
          </p:nvGrpSpPr>
          <p:grpSpPr>
            <a:xfrm>
              <a:off x="1224440" y="2194185"/>
              <a:ext cx="2524177" cy="662194"/>
              <a:chOff x="2096977" y="1321321"/>
              <a:chExt cx="2524177" cy="662194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B42AADE-247E-48B8-8062-087D1E54843C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03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6F95F07-BF37-411E-8486-DA57BCF9C329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AA0079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86CA7A6-269E-42AF-AA57-F39A1AE8CF66}"/>
              </a:ext>
            </a:extLst>
          </p:cNvPr>
          <p:cNvGrpSpPr/>
          <p:nvPr/>
        </p:nvGrpSpPr>
        <p:grpSpPr>
          <a:xfrm>
            <a:off x="917360" y="3510281"/>
            <a:ext cx="2924593" cy="731520"/>
            <a:chOff x="917360" y="3063241"/>
            <a:chExt cx="2924593" cy="7315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BDA77D-2346-4CE8-8DF3-2DE9D76C0F7C}"/>
                </a:ext>
              </a:extLst>
            </p:cNvPr>
            <p:cNvSpPr/>
            <p:nvPr/>
          </p:nvSpPr>
          <p:spPr>
            <a:xfrm>
              <a:off x="917360" y="3063241"/>
              <a:ext cx="2924593" cy="731520"/>
            </a:xfrm>
            <a:custGeom>
              <a:avLst/>
              <a:gdLst>
                <a:gd name="connsiteX0" fmla="*/ 365760 w 2924593"/>
                <a:gd name="connsiteY0" fmla="*/ 0 h 731520"/>
                <a:gd name="connsiteX1" fmla="*/ 2924593 w 2924593"/>
                <a:gd name="connsiteY1" fmla="*/ 0 h 731520"/>
                <a:gd name="connsiteX2" fmla="*/ 2904443 w 2924593"/>
                <a:gd name="connsiteY2" fmla="*/ 132029 h 731520"/>
                <a:gd name="connsiteX3" fmla="*/ 2892641 w 2924593"/>
                <a:gd name="connsiteY3" fmla="*/ 365759 h 731520"/>
                <a:gd name="connsiteX4" fmla="*/ 2904443 w 2924593"/>
                <a:gd name="connsiteY4" fmla="*/ 599489 h 731520"/>
                <a:gd name="connsiteX5" fmla="*/ 2924593 w 2924593"/>
                <a:gd name="connsiteY5" fmla="*/ 731520 h 731520"/>
                <a:gd name="connsiteX6" fmla="*/ 365760 w 2924593"/>
                <a:gd name="connsiteY6" fmla="*/ 731520 h 731520"/>
                <a:gd name="connsiteX7" fmla="*/ 0 w 2924593"/>
                <a:gd name="connsiteY7" fmla="*/ 365760 h 731520"/>
                <a:gd name="connsiteX8" fmla="*/ 365760 w 2924593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4593" h="731520">
                  <a:moveTo>
                    <a:pt x="365760" y="0"/>
                  </a:moveTo>
                  <a:lnTo>
                    <a:pt x="2924593" y="0"/>
                  </a:lnTo>
                  <a:lnTo>
                    <a:pt x="2904443" y="132029"/>
                  </a:lnTo>
                  <a:cubicBezTo>
                    <a:pt x="2896639" y="208878"/>
                    <a:pt x="2892641" y="286851"/>
                    <a:pt x="2892641" y="365759"/>
                  </a:cubicBezTo>
                  <a:cubicBezTo>
                    <a:pt x="2892641" y="444667"/>
                    <a:pt x="2896639" y="522641"/>
                    <a:pt x="2904443" y="599489"/>
                  </a:cubicBezTo>
                  <a:lnTo>
                    <a:pt x="2924593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C1B32A6-7F0C-44BD-BF72-CD03D2E0D456}"/>
                </a:ext>
              </a:extLst>
            </p:cNvPr>
            <p:cNvGrpSpPr/>
            <p:nvPr/>
          </p:nvGrpSpPr>
          <p:grpSpPr>
            <a:xfrm>
              <a:off x="1039828" y="3083987"/>
              <a:ext cx="2524177" cy="662194"/>
              <a:chOff x="2096977" y="1321321"/>
              <a:chExt cx="2524177" cy="662194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7E5F09A-A7FF-4C0E-AE10-4FB43035CB28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05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70BC7AB-BC4B-4FB7-BBA1-D0A74F09887D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BD41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740A152-FC3C-415D-9112-13FE5D3FC980}"/>
              </a:ext>
            </a:extLst>
          </p:cNvPr>
          <p:cNvGrpSpPr/>
          <p:nvPr/>
        </p:nvGrpSpPr>
        <p:grpSpPr>
          <a:xfrm>
            <a:off x="1093471" y="4380775"/>
            <a:ext cx="3081506" cy="731520"/>
            <a:chOff x="1093471" y="3933735"/>
            <a:chExt cx="3081506" cy="73152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7A7B1DC-1B2D-46F0-B681-1F91AC118AD0}"/>
                </a:ext>
              </a:extLst>
            </p:cNvPr>
            <p:cNvSpPr/>
            <p:nvPr/>
          </p:nvSpPr>
          <p:spPr>
            <a:xfrm>
              <a:off x="1093471" y="3933735"/>
              <a:ext cx="3081506" cy="731520"/>
            </a:xfrm>
            <a:custGeom>
              <a:avLst/>
              <a:gdLst>
                <a:gd name="connsiteX0" fmla="*/ 365760 w 3081506"/>
                <a:gd name="connsiteY0" fmla="*/ 0 h 731520"/>
                <a:gd name="connsiteX1" fmla="*/ 2774292 w 3081506"/>
                <a:gd name="connsiteY1" fmla="*/ 0 h 731520"/>
                <a:gd name="connsiteX2" fmla="*/ 2819303 w 3081506"/>
                <a:gd name="connsiteY2" fmla="*/ 175051 h 731520"/>
                <a:gd name="connsiteX3" fmla="*/ 2992437 w 3081506"/>
                <a:gd name="connsiteY3" fmla="*/ 584908 h 731520"/>
                <a:gd name="connsiteX4" fmla="*/ 3081506 w 3081506"/>
                <a:gd name="connsiteY4" fmla="*/ 731520 h 731520"/>
                <a:gd name="connsiteX5" fmla="*/ 365760 w 3081506"/>
                <a:gd name="connsiteY5" fmla="*/ 731520 h 731520"/>
                <a:gd name="connsiteX6" fmla="*/ 0 w 3081506"/>
                <a:gd name="connsiteY6" fmla="*/ 365760 h 731520"/>
                <a:gd name="connsiteX7" fmla="*/ 365760 w 3081506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6" h="731520">
                  <a:moveTo>
                    <a:pt x="365760" y="0"/>
                  </a:moveTo>
                  <a:lnTo>
                    <a:pt x="2774292" y="0"/>
                  </a:lnTo>
                  <a:lnTo>
                    <a:pt x="2819303" y="175051"/>
                  </a:lnTo>
                  <a:cubicBezTo>
                    <a:pt x="2863831" y="318215"/>
                    <a:pt x="2922053" y="455344"/>
                    <a:pt x="2992437" y="584908"/>
                  </a:cubicBezTo>
                  <a:lnTo>
                    <a:pt x="3081506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CC4CA634-D577-47B4-AAC3-78B27B3AF341}"/>
                </a:ext>
              </a:extLst>
            </p:cNvPr>
            <p:cNvGrpSpPr/>
            <p:nvPr/>
          </p:nvGrpSpPr>
          <p:grpSpPr>
            <a:xfrm>
              <a:off x="1310837" y="3968398"/>
              <a:ext cx="2524177" cy="662194"/>
              <a:chOff x="2096977" y="1321321"/>
              <a:chExt cx="2524177" cy="662194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9C2DC41-8EA4-4059-BDDA-37D834C66E4C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07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48A4A80-F604-41D9-A2BA-C2ACAE8DC820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EF00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7F4925-31CA-4EF1-AF18-2016D3178ABD}"/>
              </a:ext>
            </a:extLst>
          </p:cNvPr>
          <p:cNvGrpSpPr/>
          <p:nvPr/>
        </p:nvGrpSpPr>
        <p:grpSpPr>
          <a:xfrm>
            <a:off x="2034540" y="5251268"/>
            <a:ext cx="3172720" cy="731520"/>
            <a:chOff x="2034540" y="4804228"/>
            <a:chExt cx="3172720" cy="73152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96DEB9-4497-4D89-B59C-4FDCB415B72C}"/>
                </a:ext>
              </a:extLst>
            </p:cNvPr>
            <p:cNvSpPr/>
            <p:nvPr/>
          </p:nvSpPr>
          <p:spPr>
            <a:xfrm>
              <a:off x="2034540" y="4804228"/>
              <a:ext cx="3172720" cy="731520"/>
            </a:xfrm>
            <a:custGeom>
              <a:avLst/>
              <a:gdLst>
                <a:gd name="connsiteX0" fmla="*/ 365760 w 3172720"/>
                <a:gd name="connsiteY0" fmla="*/ 0 h 731520"/>
                <a:gd name="connsiteX1" fmla="*/ 2238486 w 3172720"/>
                <a:gd name="connsiteY1" fmla="*/ 0 h 731520"/>
                <a:gd name="connsiteX2" fmla="*/ 2297471 w 3172720"/>
                <a:gd name="connsiteY2" fmla="*/ 78880 h 731520"/>
                <a:gd name="connsiteX3" fmla="*/ 3171646 w 3172720"/>
                <a:gd name="connsiteY3" fmla="*/ 731127 h 731520"/>
                <a:gd name="connsiteX4" fmla="*/ 3172720 w 3172720"/>
                <a:gd name="connsiteY4" fmla="*/ 731520 h 731520"/>
                <a:gd name="connsiteX5" fmla="*/ 365760 w 3172720"/>
                <a:gd name="connsiteY5" fmla="*/ 731520 h 731520"/>
                <a:gd name="connsiteX6" fmla="*/ 0 w 3172720"/>
                <a:gd name="connsiteY6" fmla="*/ 365760 h 731520"/>
                <a:gd name="connsiteX7" fmla="*/ 365760 w 3172720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20" h="731520">
                  <a:moveTo>
                    <a:pt x="365760" y="0"/>
                  </a:moveTo>
                  <a:lnTo>
                    <a:pt x="2238486" y="0"/>
                  </a:lnTo>
                  <a:lnTo>
                    <a:pt x="2297471" y="78880"/>
                  </a:lnTo>
                  <a:cubicBezTo>
                    <a:pt x="2530408" y="361135"/>
                    <a:pt x="2829779" y="586530"/>
                    <a:pt x="3171646" y="731127"/>
                  </a:cubicBezTo>
                  <a:lnTo>
                    <a:pt x="3172720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2C546B4-251A-4FCB-94F6-07645977AB62}"/>
                </a:ext>
              </a:extLst>
            </p:cNvPr>
            <p:cNvGrpSpPr/>
            <p:nvPr/>
          </p:nvGrpSpPr>
          <p:grpSpPr>
            <a:xfrm>
              <a:off x="2085542" y="4811335"/>
              <a:ext cx="2524177" cy="662194"/>
              <a:chOff x="2096977" y="1321321"/>
              <a:chExt cx="2524177" cy="66219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72764B6-2A73-42AA-B0F4-F09C2DB6A063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09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E9DB697-0920-4FA9-B63B-39C357597031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E8AC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FD4A279-661D-45C6-9FC2-FA7C39CD1DB8}"/>
              </a:ext>
            </a:extLst>
          </p:cNvPr>
          <p:cNvGrpSpPr/>
          <p:nvPr/>
        </p:nvGrpSpPr>
        <p:grpSpPr>
          <a:xfrm>
            <a:off x="8017026" y="2639787"/>
            <a:ext cx="3081505" cy="731520"/>
            <a:chOff x="8017026" y="2639787"/>
            <a:chExt cx="3081505" cy="73152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3676D51-E4B4-41A8-B99C-6DF64058B72C}"/>
                </a:ext>
              </a:extLst>
            </p:cNvPr>
            <p:cNvSpPr/>
            <p:nvPr/>
          </p:nvSpPr>
          <p:spPr>
            <a:xfrm>
              <a:off x="8017026" y="2639787"/>
              <a:ext cx="3081505" cy="731520"/>
            </a:xfrm>
            <a:custGeom>
              <a:avLst/>
              <a:gdLst>
                <a:gd name="connsiteX0" fmla="*/ 0 w 3081505"/>
                <a:gd name="connsiteY0" fmla="*/ 0 h 731520"/>
                <a:gd name="connsiteX1" fmla="*/ 2715745 w 3081505"/>
                <a:gd name="connsiteY1" fmla="*/ 0 h 731520"/>
                <a:gd name="connsiteX2" fmla="*/ 3081505 w 3081505"/>
                <a:gd name="connsiteY2" fmla="*/ 365760 h 731520"/>
                <a:gd name="connsiteX3" fmla="*/ 2715745 w 3081505"/>
                <a:gd name="connsiteY3" fmla="*/ 731520 h 731520"/>
                <a:gd name="connsiteX4" fmla="*/ 307212 w 3081505"/>
                <a:gd name="connsiteY4" fmla="*/ 731520 h 731520"/>
                <a:gd name="connsiteX5" fmla="*/ 262201 w 3081505"/>
                <a:gd name="connsiteY5" fmla="*/ 556467 h 731520"/>
                <a:gd name="connsiteX6" fmla="*/ 89067 w 3081505"/>
                <a:gd name="connsiteY6" fmla="*/ 146610 h 731520"/>
                <a:gd name="connsiteX7" fmla="*/ 0 w 308150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5" h="731520">
                  <a:moveTo>
                    <a:pt x="0" y="0"/>
                  </a:moveTo>
                  <a:lnTo>
                    <a:pt x="2715745" y="0"/>
                  </a:lnTo>
                  <a:cubicBezTo>
                    <a:pt x="2917749" y="0"/>
                    <a:pt x="3081505" y="163756"/>
                    <a:pt x="3081505" y="365760"/>
                  </a:cubicBezTo>
                  <a:cubicBezTo>
                    <a:pt x="3081505" y="567764"/>
                    <a:pt x="2917749" y="731520"/>
                    <a:pt x="2715745" y="731520"/>
                  </a:cubicBezTo>
                  <a:lnTo>
                    <a:pt x="307212" y="731520"/>
                  </a:lnTo>
                  <a:lnTo>
                    <a:pt x="262201" y="556467"/>
                  </a:lnTo>
                  <a:cubicBezTo>
                    <a:pt x="217673" y="413303"/>
                    <a:pt x="159451" y="276174"/>
                    <a:pt x="89067" y="1466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EC75776-3D87-4D68-9299-26B13E29D10F}"/>
                </a:ext>
              </a:extLst>
            </p:cNvPr>
            <p:cNvGrpSpPr/>
            <p:nvPr/>
          </p:nvGrpSpPr>
          <p:grpSpPr>
            <a:xfrm>
              <a:off x="8324238" y="2677099"/>
              <a:ext cx="2662896" cy="598919"/>
              <a:chOff x="2307875" y="1361960"/>
              <a:chExt cx="2662896" cy="598919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5D9047C-99CA-4F9E-AABB-EF7FC51AE8F6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04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BB56FA-0B34-4870-9E4E-B91BDC2238D9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2B1F1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9BBC4E9-AFF2-4966-A068-1DADFFA3FA2A}"/>
              </a:ext>
            </a:extLst>
          </p:cNvPr>
          <p:cNvGrpSpPr/>
          <p:nvPr/>
        </p:nvGrpSpPr>
        <p:grpSpPr>
          <a:xfrm>
            <a:off x="8350049" y="3510281"/>
            <a:ext cx="2924593" cy="731520"/>
            <a:chOff x="8350049" y="3510281"/>
            <a:chExt cx="2924593" cy="73152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AD9D762-71C3-46E4-A952-A00FAB66545D}"/>
                </a:ext>
              </a:extLst>
            </p:cNvPr>
            <p:cNvSpPr/>
            <p:nvPr/>
          </p:nvSpPr>
          <p:spPr>
            <a:xfrm>
              <a:off x="8350049" y="3510281"/>
              <a:ext cx="2924593" cy="731520"/>
            </a:xfrm>
            <a:custGeom>
              <a:avLst/>
              <a:gdLst>
                <a:gd name="connsiteX0" fmla="*/ 0 w 2924593"/>
                <a:gd name="connsiteY0" fmla="*/ 0 h 731520"/>
                <a:gd name="connsiteX1" fmla="*/ 2558833 w 2924593"/>
                <a:gd name="connsiteY1" fmla="*/ 0 h 731520"/>
                <a:gd name="connsiteX2" fmla="*/ 2924593 w 2924593"/>
                <a:gd name="connsiteY2" fmla="*/ 365760 h 731520"/>
                <a:gd name="connsiteX3" fmla="*/ 2558833 w 2924593"/>
                <a:gd name="connsiteY3" fmla="*/ 731520 h 731520"/>
                <a:gd name="connsiteX4" fmla="*/ 0 w 2924593"/>
                <a:gd name="connsiteY4" fmla="*/ 731520 h 731520"/>
                <a:gd name="connsiteX5" fmla="*/ 20150 w 2924593"/>
                <a:gd name="connsiteY5" fmla="*/ 599489 h 731520"/>
                <a:gd name="connsiteX6" fmla="*/ 31952 w 2924593"/>
                <a:gd name="connsiteY6" fmla="*/ 365759 h 731520"/>
                <a:gd name="connsiteX7" fmla="*/ 20150 w 2924593"/>
                <a:gd name="connsiteY7" fmla="*/ 132029 h 731520"/>
                <a:gd name="connsiteX8" fmla="*/ 0 w 2924593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4593" h="731520">
                  <a:moveTo>
                    <a:pt x="0" y="0"/>
                  </a:moveTo>
                  <a:lnTo>
                    <a:pt x="2558833" y="0"/>
                  </a:lnTo>
                  <a:cubicBezTo>
                    <a:pt x="2760837" y="0"/>
                    <a:pt x="2924593" y="163756"/>
                    <a:pt x="2924593" y="365760"/>
                  </a:cubicBezTo>
                  <a:cubicBezTo>
                    <a:pt x="2924593" y="567764"/>
                    <a:pt x="2760837" y="731520"/>
                    <a:pt x="2558833" y="731520"/>
                  </a:cubicBezTo>
                  <a:lnTo>
                    <a:pt x="0" y="731520"/>
                  </a:lnTo>
                  <a:lnTo>
                    <a:pt x="20150" y="599489"/>
                  </a:lnTo>
                  <a:cubicBezTo>
                    <a:pt x="27954" y="522641"/>
                    <a:pt x="31952" y="444667"/>
                    <a:pt x="31952" y="365759"/>
                  </a:cubicBezTo>
                  <a:cubicBezTo>
                    <a:pt x="31952" y="286851"/>
                    <a:pt x="27954" y="208878"/>
                    <a:pt x="20150" y="1320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53698575-FD2E-43F7-A075-5EADB0F3E672}"/>
                </a:ext>
              </a:extLst>
            </p:cNvPr>
            <p:cNvGrpSpPr/>
            <p:nvPr/>
          </p:nvGrpSpPr>
          <p:grpSpPr>
            <a:xfrm>
              <a:off x="8526062" y="3571500"/>
              <a:ext cx="2662896" cy="598919"/>
              <a:chOff x="2307875" y="1361960"/>
              <a:chExt cx="2662896" cy="59891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EF9DC48-CA8B-44CA-BE20-1B5106EDE443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06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C72574D-737D-4710-8A60-D9439011D36B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808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6D4AA60-4F59-458C-89A3-4D5B47D3DB30}"/>
              </a:ext>
            </a:extLst>
          </p:cNvPr>
          <p:cNvGrpSpPr/>
          <p:nvPr/>
        </p:nvGrpSpPr>
        <p:grpSpPr>
          <a:xfrm>
            <a:off x="8017024" y="4380775"/>
            <a:ext cx="3081507" cy="731520"/>
            <a:chOff x="8017024" y="3933735"/>
            <a:chExt cx="3081507" cy="73152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0A1703-A651-4EA7-B086-DB3F2B48E3F6}"/>
                </a:ext>
              </a:extLst>
            </p:cNvPr>
            <p:cNvSpPr/>
            <p:nvPr/>
          </p:nvSpPr>
          <p:spPr>
            <a:xfrm>
              <a:off x="8017024" y="3933735"/>
              <a:ext cx="3081507" cy="731520"/>
            </a:xfrm>
            <a:custGeom>
              <a:avLst/>
              <a:gdLst>
                <a:gd name="connsiteX0" fmla="*/ 307214 w 3081507"/>
                <a:gd name="connsiteY0" fmla="*/ 0 h 731520"/>
                <a:gd name="connsiteX1" fmla="*/ 2715747 w 3081507"/>
                <a:gd name="connsiteY1" fmla="*/ 0 h 731520"/>
                <a:gd name="connsiteX2" fmla="*/ 3081507 w 3081507"/>
                <a:gd name="connsiteY2" fmla="*/ 365760 h 731520"/>
                <a:gd name="connsiteX3" fmla="*/ 2715747 w 3081507"/>
                <a:gd name="connsiteY3" fmla="*/ 731520 h 731520"/>
                <a:gd name="connsiteX4" fmla="*/ 0 w 3081507"/>
                <a:gd name="connsiteY4" fmla="*/ 731520 h 731520"/>
                <a:gd name="connsiteX5" fmla="*/ 89069 w 3081507"/>
                <a:gd name="connsiteY5" fmla="*/ 584908 h 731520"/>
                <a:gd name="connsiteX6" fmla="*/ 262203 w 3081507"/>
                <a:gd name="connsiteY6" fmla="*/ 175051 h 731520"/>
                <a:gd name="connsiteX7" fmla="*/ 307214 w 30815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7" h="731520">
                  <a:moveTo>
                    <a:pt x="307214" y="0"/>
                  </a:moveTo>
                  <a:lnTo>
                    <a:pt x="2715747" y="0"/>
                  </a:lnTo>
                  <a:cubicBezTo>
                    <a:pt x="2917751" y="0"/>
                    <a:pt x="3081507" y="163756"/>
                    <a:pt x="3081507" y="365760"/>
                  </a:cubicBezTo>
                  <a:cubicBezTo>
                    <a:pt x="3081507" y="567764"/>
                    <a:pt x="2917751" y="731520"/>
                    <a:pt x="2715747" y="731520"/>
                  </a:cubicBezTo>
                  <a:lnTo>
                    <a:pt x="0" y="731520"/>
                  </a:lnTo>
                  <a:lnTo>
                    <a:pt x="89069" y="584908"/>
                  </a:lnTo>
                  <a:cubicBezTo>
                    <a:pt x="159453" y="455344"/>
                    <a:pt x="217675" y="318215"/>
                    <a:pt x="262203" y="175051"/>
                  </a:cubicBezTo>
                  <a:lnTo>
                    <a:pt x="30721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BE880BA-FB29-484E-B713-EC652A16FC3B}"/>
                </a:ext>
              </a:extLst>
            </p:cNvPr>
            <p:cNvGrpSpPr/>
            <p:nvPr/>
          </p:nvGrpSpPr>
          <p:grpSpPr>
            <a:xfrm>
              <a:off x="8392841" y="3996077"/>
              <a:ext cx="2662896" cy="598919"/>
              <a:chOff x="2307875" y="1361960"/>
              <a:chExt cx="2662896" cy="598919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E4B2F2B-8E10-496B-8616-B2C7FBFB2C1E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08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7BE1F60-AF5C-411C-B5F1-09C057976FB0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933C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B67BE42-3DB3-4B32-B26B-138B9C0FAD19}"/>
              </a:ext>
            </a:extLst>
          </p:cNvPr>
          <p:cNvGrpSpPr/>
          <p:nvPr/>
        </p:nvGrpSpPr>
        <p:grpSpPr>
          <a:xfrm>
            <a:off x="6984740" y="5251268"/>
            <a:ext cx="3172720" cy="731520"/>
            <a:chOff x="6984740" y="4804228"/>
            <a:chExt cx="3172720" cy="73152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4A0E97E-FC7A-4CBB-98F8-0D34FBD8B289}"/>
                </a:ext>
              </a:extLst>
            </p:cNvPr>
            <p:cNvSpPr/>
            <p:nvPr/>
          </p:nvSpPr>
          <p:spPr>
            <a:xfrm>
              <a:off x="6984740" y="4804228"/>
              <a:ext cx="3172720" cy="731520"/>
            </a:xfrm>
            <a:custGeom>
              <a:avLst/>
              <a:gdLst>
                <a:gd name="connsiteX0" fmla="*/ 934234 w 3172720"/>
                <a:gd name="connsiteY0" fmla="*/ 0 h 731520"/>
                <a:gd name="connsiteX1" fmla="*/ 2806960 w 3172720"/>
                <a:gd name="connsiteY1" fmla="*/ 0 h 731520"/>
                <a:gd name="connsiteX2" fmla="*/ 3172720 w 3172720"/>
                <a:gd name="connsiteY2" fmla="*/ 365760 h 731520"/>
                <a:gd name="connsiteX3" fmla="*/ 2806960 w 3172720"/>
                <a:gd name="connsiteY3" fmla="*/ 731520 h 731520"/>
                <a:gd name="connsiteX4" fmla="*/ 0 w 3172720"/>
                <a:gd name="connsiteY4" fmla="*/ 731520 h 731520"/>
                <a:gd name="connsiteX5" fmla="*/ 1074 w 3172720"/>
                <a:gd name="connsiteY5" fmla="*/ 731127 h 731520"/>
                <a:gd name="connsiteX6" fmla="*/ 875249 w 3172720"/>
                <a:gd name="connsiteY6" fmla="*/ 78880 h 731520"/>
                <a:gd name="connsiteX7" fmla="*/ 934234 w 3172720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20" h="731520">
                  <a:moveTo>
                    <a:pt x="934234" y="0"/>
                  </a:moveTo>
                  <a:lnTo>
                    <a:pt x="2806960" y="0"/>
                  </a:lnTo>
                  <a:cubicBezTo>
                    <a:pt x="3008964" y="0"/>
                    <a:pt x="3172720" y="163756"/>
                    <a:pt x="3172720" y="365760"/>
                  </a:cubicBezTo>
                  <a:cubicBezTo>
                    <a:pt x="3172720" y="567764"/>
                    <a:pt x="3008964" y="731520"/>
                    <a:pt x="2806960" y="731520"/>
                  </a:cubicBezTo>
                  <a:lnTo>
                    <a:pt x="0" y="731520"/>
                  </a:lnTo>
                  <a:lnTo>
                    <a:pt x="1074" y="731127"/>
                  </a:lnTo>
                  <a:cubicBezTo>
                    <a:pt x="342941" y="586530"/>
                    <a:pt x="642312" y="361135"/>
                    <a:pt x="875249" y="78880"/>
                  </a:cubicBezTo>
                  <a:lnTo>
                    <a:pt x="93423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C428EE2-6AFE-45C2-8B09-D9C0C094E574}"/>
                </a:ext>
              </a:extLst>
            </p:cNvPr>
            <p:cNvGrpSpPr/>
            <p:nvPr/>
          </p:nvGrpSpPr>
          <p:grpSpPr>
            <a:xfrm>
              <a:off x="7494563" y="4916671"/>
              <a:ext cx="2662896" cy="598919"/>
              <a:chOff x="2307875" y="1361960"/>
              <a:chExt cx="2662896" cy="598919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F48F045-DC9E-455D-93C9-4566B7E9C6BB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10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D8B0C72-BA2D-426C-BC1D-A69744B05768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808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22849E8-F0E8-46F6-8F48-12CCB2C9405E}"/>
              </a:ext>
            </a:extLst>
          </p:cNvPr>
          <p:cNvSpPr txBox="1"/>
          <p:nvPr/>
        </p:nvSpPr>
        <p:spPr>
          <a:xfrm>
            <a:off x="3339943" y="131051"/>
            <a:ext cx="604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</a:rPr>
              <a:t>Create Animated Table of Contents </a:t>
            </a:r>
            <a:r>
              <a:rPr lang="en-GB" sz="1400" u="sng" dirty="0">
                <a:solidFill>
                  <a:srgbClr val="FF6600"/>
                </a:solidFill>
                <a:latin typeface="Oswald" panose="02000503000000000000" pitchFamily="2" charset="0"/>
              </a:rPr>
              <a:t>Infographic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</a:rPr>
              <a:t>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Oswald" panose="02000503000000000000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CBD805B-A6FC-4489-BC43-FF951BE248FD}"/>
              </a:ext>
            </a:extLst>
          </p:cNvPr>
          <p:cNvCxnSpPr>
            <a:cxnSpLocks/>
          </p:cNvCxnSpPr>
          <p:nvPr/>
        </p:nvCxnSpPr>
        <p:spPr>
          <a:xfrm>
            <a:off x="5163881" y="800718"/>
            <a:ext cx="1722667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407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2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9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3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5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6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6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7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3">
                <a:lumMod val="89000"/>
              </a:schemeClr>
            </a:gs>
            <a:gs pos="79000">
              <a:schemeClr val="bg1">
                <a:lumMod val="95000"/>
              </a:schemeClr>
            </a:gs>
            <a:gs pos="84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5C6C4F68-677C-4793-B32C-B9005A3B061D}"/>
              </a:ext>
            </a:extLst>
          </p:cNvPr>
          <p:cNvGrpSpPr/>
          <p:nvPr/>
        </p:nvGrpSpPr>
        <p:grpSpPr>
          <a:xfrm>
            <a:off x="6499861" y="1769293"/>
            <a:ext cx="1419115" cy="731520"/>
            <a:chOff x="6499861" y="1322253"/>
            <a:chExt cx="1419115" cy="73152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F6BCDB4-92CE-4F19-BDDD-8F833BEB1ADD}"/>
                </a:ext>
              </a:extLst>
            </p:cNvPr>
            <p:cNvSpPr/>
            <p:nvPr/>
          </p:nvSpPr>
          <p:spPr>
            <a:xfrm>
              <a:off x="6499861" y="1322253"/>
              <a:ext cx="1419115" cy="731520"/>
            </a:xfrm>
            <a:custGeom>
              <a:avLst/>
              <a:gdLst>
                <a:gd name="connsiteX0" fmla="*/ 365760 w 1419115"/>
                <a:gd name="connsiteY0" fmla="*/ 0 h 731520"/>
                <a:gd name="connsiteX1" fmla="*/ 484883 w 1419115"/>
                <a:gd name="connsiteY1" fmla="*/ 0 h 731520"/>
                <a:gd name="connsiteX2" fmla="*/ 485954 w 1419115"/>
                <a:gd name="connsiteY2" fmla="*/ 392 h 731520"/>
                <a:gd name="connsiteX3" fmla="*/ 1360129 w 1419115"/>
                <a:gd name="connsiteY3" fmla="*/ 652639 h 731520"/>
                <a:gd name="connsiteX4" fmla="*/ 1419115 w 1419115"/>
                <a:gd name="connsiteY4" fmla="*/ 731520 h 731520"/>
                <a:gd name="connsiteX5" fmla="*/ 365760 w 1419115"/>
                <a:gd name="connsiteY5" fmla="*/ 731520 h 731520"/>
                <a:gd name="connsiteX6" fmla="*/ 0 w 1419115"/>
                <a:gd name="connsiteY6" fmla="*/ 365760 h 731520"/>
                <a:gd name="connsiteX7" fmla="*/ 365760 w 141911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5" h="731520">
                  <a:moveTo>
                    <a:pt x="365760" y="0"/>
                  </a:moveTo>
                  <a:lnTo>
                    <a:pt x="484883" y="0"/>
                  </a:lnTo>
                  <a:lnTo>
                    <a:pt x="485954" y="392"/>
                  </a:lnTo>
                  <a:cubicBezTo>
                    <a:pt x="827821" y="144990"/>
                    <a:pt x="1127192" y="370385"/>
                    <a:pt x="1360129" y="652639"/>
                  </a:cubicBezTo>
                  <a:lnTo>
                    <a:pt x="1419115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9" name="Graphic 38" descr="Bar graph with upward trend">
              <a:extLst>
                <a:ext uri="{FF2B5EF4-FFF2-40B4-BE49-F238E27FC236}">
                  <a16:creationId xmlns:a16="http://schemas.microsoft.com/office/drawing/2014/main" id="{DCDF78A3-445B-43D2-A24F-13647C21B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8736" y="1496127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CCD025-961C-445D-9AF6-A2FCFAB6BAC4}"/>
              </a:ext>
            </a:extLst>
          </p:cNvPr>
          <p:cNvGrpSpPr/>
          <p:nvPr/>
        </p:nvGrpSpPr>
        <p:grpSpPr>
          <a:xfrm>
            <a:off x="4273026" y="5251268"/>
            <a:ext cx="1419114" cy="731520"/>
            <a:chOff x="4273026" y="4804228"/>
            <a:chExt cx="1419114" cy="73152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8A80136-8328-4FBA-93FE-A7753C563232}"/>
                </a:ext>
              </a:extLst>
            </p:cNvPr>
            <p:cNvSpPr/>
            <p:nvPr/>
          </p:nvSpPr>
          <p:spPr>
            <a:xfrm>
              <a:off x="4273026" y="4804228"/>
              <a:ext cx="1419114" cy="731520"/>
            </a:xfrm>
            <a:custGeom>
              <a:avLst/>
              <a:gdLst>
                <a:gd name="connsiteX0" fmla="*/ 0 w 1419114"/>
                <a:gd name="connsiteY0" fmla="*/ 0 h 731520"/>
                <a:gd name="connsiteX1" fmla="*/ 1053354 w 1419114"/>
                <a:gd name="connsiteY1" fmla="*/ 0 h 731520"/>
                <a:gd name="connsiteX2" fmla="*/ 1419114 w 1419114"/>
                <a:gd name="connsiteY2" fmla="*/ 365760 h 731520"/>
                <a:gd name="connsiteX3" fmla="*/ 1053354 w 1419114"/>
                <a:gd name="connsiteY3" fmla="*/ 731520 h 731520"/>
                <a:gd name="connsiteX4" fmla="*/ 934234 w 1419114"/>
                <a:gd name="connsiteY4" fmla="*/ 731520 h 731520"/>
                <a:gd name="connsiteX5" fmla="*/ 933160 w 1419114"/>
                <a:gd name="connsiteY5" fmla="*/ 731127 h 731520"/>
                <a:gd name="connsiteX6" fmla="*/ 58985 w 1419114"/>
                <a:gd name="connsiteY6" fmla="*/ 78880 h 731520"/>
                <a:gd name="connsiteX7" fmla="*/ 0 w 1419114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4" h="731520">
                  <a:moveTo>
                    <a:pt x="0" y="0"/>
                  </a:moveTo>
                  <a:lnTo>
                    <a:pt x="1053354" y="0"/>
                  </a:lnTo>
                  <a:cubicBezTo>
                    <a:pt x="1255358" y="0"/>
                    <a:pt x="1419114" y="163756"/>
                    <a:pt x="1419114" y="365760"/>
                  </a:cubicBezTo>
                  <a:cubicBezTo>
                    <a:pt x="1419114" y="567764"/>
                    <a:pt x="1255358" y="731520"/>
                    <a:pt x="1053354" y="731520"/>
                  </a:cubicBezTo>
                  <a:lnTo>
                    <a:pt x="934234" y="731520"/>
                  </a:lnTo>
                  <a:lnTo>
                    <a:pt x="933160" y="731127"/>
                  </a:lnTo>
                  <a:cubicBezTo>
                    <a:pt x="591293" y="586530"/>
                    <a:pt x="291922" y="361135"/>
                    <a:pt x="58985" y="7888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1" name="Graphic 40" descr="Speaker phone">
              <a:extLst>
                <a:ext uri="{FF2B5EF4-FFF2-40B4-BE49-F238E27FC236}">
                  <a16:creationId xmlns:a16="http://schemas.microsoft.com/office/drawing/2014/main" id="{FD4B482F-C8BB-40A9-A95E-36014822A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13579" y="496516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0736EBD-76E2-493D-B0AC-3EC0ED01235B}"/>
              </a:ext>
            </a:extLst>
          </p:cNvPr>
          <p:cNvGrpSpPr/>
          <p:nvPr/>
        </p:nvGrpSpPr>
        <p:grpSpPr>
          <a:xfrm>
            <a:off x="4273026" y="1769293"/>
            <a:ext cx="1419115" cy="731520"/>
            <a:chOff x="4273026" y="1322253"/>
            <a:chExt cx="1419115" cy="73152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7D9D6BC-EB37-40EA-8B6A-CA85DBBE0915}"/>
                </a:ext>
              </a:extLst>
            </p:cNvPr>
            <p:cNvSpPr/>
            <p:nvPr/>
          </p:nvSpPr>
          <p:spPr>
            <a:xfrm>
              <a:off x="4273026" y="1322253"/>
              <a:ext cx="1419115" cy="731520"/>
            </a:xfrm>
            <a:custGeom>
              <a:avLst/>
              <a:gdLst>
                <a:gd name="connsiteX0" fmla="*/ 934232 w 1419115"/>
                <a:gd name="connsiteY0" fmla="*/ 0 h 731520"/>
                <a:gd name="connsiteX1" fmla="*/ 1053355 w 1419115"/>
                <a:gd name="connsiteY1" fmla="*/ 0 h 731520"/>
                <a:gd name="connsiteX2" fmla="*/ 1419115 w 1419115"/>
                <a:gd name="connsiteY2" fmla="*/ 365760 h 731520"/>
                <a:gd name="connsiteX3" fmla="*/ 1053355 w 1419115"/>
                <a:gd name="connsiteY3" fmla="*/ 731520 h 731520"/>
                <a:gd name="connsiteX4" fmla="*/ 0 w 1419115"/>
                <a:gd name="connsiteY4" fmla="*/ 731520 h 731520"/>
                <a:gd name="connsiteX5" fmla="*/ 58986 w 1419115"/>
                <a:gd name="connsiteY5" fmla="*/ 652639 h 731520"/>
                <a:gd name="connsiteX6" fmla="*/ 933161 w 1419115"/>
                <a:gd name="connsiteY6" fmla="*/ 392 h 731520"/>
                <a:gd name="connsiteX7" fmla="*/ 934232 w 141911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5" h="731520">
                  <a:moveTo>
                    <a:pt x="934232" y="0"/>
                  </a:moveTo>
                  <a:lnTo>
                    <a:pt x="1053355" y="0"/>
                  </a:lnTo>
                  <a:cubicBezTo>
                    <a:pt x="1255359" y="0"/>
                    <a:pt x="1419115" y="163756"/>
                    <a:pt x="1419115" y="365760"/>
                  </a:cubicBezTo>
                  <a:cubicBezTo>
                    <a:pt x="1419115" y="567764"/>
                    <a:pt x="1255359" y="731520"/>
                    <a:pt x="1053355" y="731520"/>
                  </a:cubicBezTo>
                  <a:lnTo>
                    <a:pt x="0" y="731520"/>
                  </a:lnTo>
                  <a:lnTo>
                    <a:pt x="58986" y="652639"/>
                  </a:lnTo>
                  <a:cubicBezTo>
                    <a:pt x="291923" y="370385"/>
                    <a:pt x="591294" y="144990"/>
                    <a:pt x="933161" y="392"/>
                  </a:cubicBezTo>
                  <a:lnTo>
                    <a:pt x="93423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3399">
                    <a:shade val="30000"/>
                    <a:satMod val="115000"/>
                  </a:srgbClr>
                </a:gs>
                <a:gs pos="50000">
                  <a:srgbClr val="FF3399">
                    <a:shade val="67500"/>
                    <a:satMod val="115000"/>
                  </a:srgbClr>
                </a:gs>
                <a:gs pos="100000">
                  <a:srgbClr val="FF339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3" name="Graphic 42" descr="Employee badge">
              <a:extLst>
                <a:ext uri="{FF2B5EF4-FFF2-40B4-BE49-F238E27FC236}">
                  <a16:creationId xmlns:a16="http://schemas.microsoft.com/office/drawing/2014/main" id="{D5FC146E-44C8-4552-98A8-2394E83F3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22009" y="1516389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06F962-9FBD-4F0F-BBF3-B0CAB041DB62}"/>
              </a:ext>
            </a:extLst>
          </p:cNvPr>
          <p:cNvGrpSpPr/>
          <p:nvPr/>
        </p:nvGrpSpPr>
        <p:grpSpPr>
          <a:xfrm>
            <a:off x="3810001" y="3510281"/>
            <a:ext cx="764959" cy="731520"/>
            <a:chOff x="3810001" y="3063241"/>
            <a:chExt cx="764959" cy="73152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A2188C-06EC-47ED-80F9-D4814E876999}"/>
                </a:ext>
              </a:extLst>
            </p:cNvPr>
            <p:cNvSpPr/>
            <p:nvPr/>
          </p:nvSpPr>
          <p:spPr>
            <a:xfrm>
              <a:off x="3810001" y="3063241"/>
              <a:ext cx="764959" cy="731520"/>
            </a:xfrm>
            <a:custGeom>
              <a:avLst/>
              <a:gdLst>
                <a:gd name="connsiteX0" fmla="*/ 31952 w 764959"/>
                <a:gd name="connsiteY0" fmla="*/ 0 h 731520"/>
                <a:gd name="connsiteX1" fmla="*/ 399199 w 764959"/>
                <a:gd name="connsiteY1" fmla="*/ 0 h 731520"/>
                <a:gd name="connsiteX2" fmla="*/ 764959 w 764959"/>
                <a:gd name="connsiteY2" fmla="*/ 365760 h 731520"/>
                <a:gd name="connsiteX3" fmla="*/ 399199 w 764959"/>
                <a:gd name="connsiteY3" fmla="*/ 731520 h 731520"/>
                <a:gd name="connsiteX4" fmla="*/ 31952 w 764959"/>
                <a:gd name="connsiteY4" fmla="*/ 731520 h 731520"/>
                <a:gd name="connsiteX5" fmla="*/ 11802 w 764959"/>
                <a:gd name="connsiteY5" fmla="*/ 599489 h 731520"/>
                <a:gd name="connsiteX6" fmla="*/ 0 w 764959"/>
                <a:gd name="connsiteY6" fmla="*/ 365759 h 731520"/>
                <a:gd name="connsiteX7" fmla="*/ 11802 w 764959"/>
                <a:gd name="connsiteY7" fmla="*/ 132029 h 731520"/>
                <a:gd name="connsiteX8" fmla="*/ 31952 w 764959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959" h="731520">
                  <a:moveTo>
                    <a:pt x="31952" y="0"/>
                  </a:moveTo>
                  <a:lnTo>
                    <a:pt x="399199" y="0"/>
                  </a:lnTo>
                  <a:cubicBezTo>
                    <a:pt x="601203" y="0"/>
                    <a:pt x="764959" y="163756"/>
                    <a:pt x="764959" y="365760"/>
                  </a:cubicBezTo>
                  <a:cubicBezTo>
                    <a:pt x="764959" y="567764"/>
                    <a:pt x="601203" y="731520"/>
                    <a:pt x="399199" y="731520"/>
                  </a:cubicBezTo>
                  <a:lnTo>
                    <a:pt x="31952" y="731520"/>
                  </a:lnTo>
                  <a:lnTo>
                    <a:pt x="11802" y="599489"/>
                  </a:lnTo>
                  <a:cubicBezTo>
                    <a:pt x="3998" y="522641"/>
                    <a:pt x="0" y="444667"/>
                    <a:pt x="0" y="365759"/>
                  </a:cubicBezTo>
                  <a:cubicBezTo>
                    <a:pt x="0" y="286851"/>
                    <a:pt x="3998" y="208878"/>
                    <a:pt x="11802" y="132029"/>
                  </a:cubicBezTo>
                  <a:lnTo>
                    <a:pt x="3195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6600">
                    <a:shade val="30000"/>
                    <a:satMod val="115000"/>
                  </a:srgbClr>
                </a:gs>
                <a:gs pos="50000">
                  <a:srgbClr val="FF6600">
                    <a:shade val="67500"/>
                    <a:satMod val="115000"/>
                  </a:srgbClr>
                </a:gs>
                <a:gs pos="100000">
                  <a:srgbClr val="FF66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5" name="Graphic 44" descr="Meeting">
              <a:extLst>
                <a:ext uri="{FF2B5EF4-FFF2-40B4-BE49-F238E27FC236}">
                  <a16:creationId xmlns:a16="http://schemas.microsoft.com/office/drawing/2014/main" id="{2914E645-AB6E-4A14-B9A4-CDF136644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07654" y="3241040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FAADF4-4D80-4A07-9580-36E3B700DC8B}"/>
              </a:ext>
            </a:extLst>
          </p:cNvPr>
          <p:cNvGrpSpPr/>
          <p:nvPr/>
        </p:nvGrpSpPr>
        <p:grpSpPr>
          <a:xfrm>
            <a:off x="7440931" y="2639787"/>
            <a:ext cx="883307" cy="731520"/>
            <a:chOff x="7440931" y="2192747"/>
            <a:chExt cx="883307" cy="73152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341C94-3B7D-42BF-89A1-30E75FDAC7CD}"/>
                </a:ext>
              </a:extLst>
            </p:cNvPr>
            <p:cNvSpPr/>
            <p:nvPr/>
          </p:nvSpPr>
          <p:spPr>
            <a:xfrm>
              <a:off x="7440931" y="2192747"/>
              <a:ext cx="883307" cy="731520"/>
            </a:xfrm>
            <a:custGeom>
              <a:avLst/>
              <a:gdLst>
                <a:gd name="connsiteX0" fmla="*/ 365760 w 883307"/>
                <a:gd name="connsiteY0" fmla="*/ 0 h 731520"/>
                <a:gd name="connsiteX1" fmla="*/ 576095 w 883307"/>
                <a:gd name="connsiteY1" fmla="*/ 0 h 731520"/>
                <a:gd name="connsiteX2" fmla="*/ 665162 w 883307"/>
                <a:gd name="connsiteY2" fmla="*/ 146610 h 731520"/>
                <a:gd name="connsiteX3" fmla="*/ 838296 w 883307"/>
                <a:gd name="connsiteY3" fmla="*/ 556467 h 731520"/>
                <a:gd name="connsiteX4" fmla="*/ 883307 w 883307"/>
                <a:gd name="connsiteY4" fmla="*/ 731520 h 731520"/>
                <a:gd name="connsiteX5" fmla="*/ 365760 w 883307"/>
                <a:gd name="connsiteY5" fmla="*/ 731520 h 731520"/>
                <a:gd name="connsiteX6" fmla="*/ 0 w 883307"/>
                <a:gd name="connsiteY6" fmla="*/ 365760 h 731520"/>
                <a:gd name="connsiteX7" fmla="*/ 365760 w 8833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7" h="731520">
                  <a:moveTo>
                    <a:pt x="365760" y="0"/>
                  </a:moveTo>
                  <a:lnTo>
                    <a:pt x="576095" y="0"/>
                  </a:lnTo>
                  <a:lnTo>
                    <a:pt x="665162" y="146610"/>
                  </a:lnTo>
                  <a:cubicBezTo>
                    <a:pt x="735546" y="276174"/>
                    <a:pt x="793768" y="413303"/>
                    <a:pt x="838296" y="556467"/>
                  </a:cubicBezTo>
                  <a:lnTo>
                    <a:pt x="883307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2B1F1">
                    <a:shade val="30000"/>
                    <a:satMod val="115000"/>
                  </a:srgbClr>
                </a:gs>
                <a:gs pos="50000">
                  <a:srgbClr val="02B1F1">
                    <a:shade val="67500"/>
                    <a:satMod val="115000"/>
                  </a:srgbClr>
                </a:gs>
                <a:gs pos="100000">
                  <a:srgbClr val="02B1F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7" name="Graphic 46" descr="Checklist">
              <a:extLst>
                <a:ext uri="{FF2B5EF4-FFF2-40B4-BE49-F238E27FC236}">
                  <a16:creationId xmlns:a16="http://schemas.microsoft.com/office/drawing/2014/main" id="{874A56A2-72AA-4A13-ACA0-FE6F82994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33761" y="2375627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8ADB29-068C-423A-8195-256EDB75EC9D}"/>
              </a:ext>
            </a:extLst>
          </p:cNvPr>
          <p:cNvGrpSpPr/>
          <p:nvPr/>
        </p:nvGrpSpPr>
        <p:grpSpPr>
          <a:xfrm>
            <a:off x="7617042" y="3510281"/>
            <a:ext cx="764959" cy="731520"/>
            <a:chOff x="7617042" y="3063241"/>
            <a:chExt cx="764959" cy="73152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CFAC88E-50F4-409C-BD31-F25BC6FBC8D1}"/>
                </a:ext>
              </a:extLst>
            </p:cNvPr>
            <p:cNvSpPr/>
            <p:nvPr/>
          </p:nvSpPr>
          <p:spPr>
            <a:xfrm>
              <a:off x="7617042" y="3063241"/>
              <a:ext cx="764959" cy="731520"/>
            </a:xfrm>
            <a:custGeom>
              <a:avLst/>
              <a:gdLst>
                <a:gd name="connsiteX0" fmla="*/ 365760 w 764959"/>
                <a:gd name="connsiteY0" fmla="*/ 0 h 731520"/>
                <a:gd name="connsiteX1" fmla="*/ 733007 w 764959"/>
                <a:gd name="connsiteY1" fmla="*/ 0 h 731520"/>
                <a:gd name="connsiteX2" fmla="*/ 753157 w 764959"/>
                <a:gd name="connsiteY2" fmla="*/ 132029 h 731520"/>
                <a:gd name="connsiteX3" fmla="*/ 764959 w 764959"/>
                <a:gd name="connsiteY3" fmla="*/ 365759 h 731520"/>
                <a:gd name="connsiteX4" fmla="*/ 753157 w 764959"/>
                <a:gd name="connsiteY4" fmla="*/ 599489 h 731520"/>
                <a:gd name="connsiteX5" fmla="*/ 733007 w 764959"/>
                <a:gd name="connsiteY5" fmla="*/ 731520 h 731520"/>
                <a:gd name="connsiteX6" fmla="*/ 365760 w 764959"/>
                <a:gd name="connsiteY6" fmla="*/ 731520 h 731520"/>
                <a:gd name="connsiteX7" fmla="*/ 0 w 764959"/>
                <a:gd name="connsiteY7" fmla="*/ 365760 h 731520"/>
                <a:gd name="connsiteX8" fmla="*/ 365760 w 764959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959" h="731520">
                  <a:moveTo>
                    <a:pt x="365760" y="0"/>
                  </a:moveTo>
                  <a:lnTo>
                    <a:pt x="733007" y="0"/>
                  </a:lnTo>
                  <a:lnTo>
                    <a:pt x="753157" y="132029"/>
                  </a:lnTo>
                  <a:cubicBezTo>
                    <a:pt x="760961" y="208878"/>
                    <a:pt x="764959" y="286851"/>
                    <a:pt x="764959" y="365759"/>
                  </a:cubicBezTo>
                  <a:cubicBezTo>
                    <a:pt x="764959" y="444667"/>
                    <a:pt x="760961" y="522641"/>
                    <a:pt x="753157" y="599489"/>
                  </a:cubicBezTo>
                  <a:lnTo>
                    <a:pt x="733007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CCCC">
                    <a:shade val="30000"/>
                    <a:satMod val="115000"/>
                  </a:srgbClr>
                </a:gs>
                <a:gs pos="50000">
                  <a:srgbClr val="33CCCC">
                    <a:shade val="67500"/>
                    <a:satMod val="115000"/>
                  </a:srgbClr>
                </a:gs>
                <a:gs pos="100000">
                  <a:srgbClr val="33CCCC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9" name="Graphic 48" descr="Car Mechanic">
              <a:extLst>
                <a:ext uri="{FF2B5EF4-FFF2-40B4-BE49-F238E27FC236}">
                  <a16:creationId xmlns:a16="http://schemas.microsoft.com/office/drawing/2014/main" id="{D2E287E4-2899-4D9A-986A-5D5164093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836963" y="3211221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CBF8277-5C66-496A-866B-0E0761D64391}"/>
              </a:ext>
            </a:extLst>
          </p:cNvPr>
          <p:cNvGrpSpPr/>
          <p:nvPr/>
        </p:nvGrpSpPr>
        <p:grpSpPr>
          <a:xfrm>
            <a:off x="3867763" y="4380775"/>
            <a:ext cx="883308" cy="731520"/>
            <a:chOff x="3867763" y="3933735"/>
            <a:chExt cx="883308" cy="73152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F1B965E-FDD2-4E29-BF1D-E84C383E1889}"/>
                </a:ext>
              </a:extLst>
            </p:cNvPr>
            <p:cNvSpPr/>
            <p:nvPr/>
          </p:nvSpPr>
          <p:spPr>
            <a:xfrm>
              <a:off x="3867763" y="3933735"/>
              <a:ext cx="883308" cy="731520"/>
            </a:xfrm>
            <a:custGeom>
              <a:avLst/>
              <a:gdLst>
                <a:gd name="connsiteX0" fmla="*/ 0 w 883308"/>
                <a:gd name="connsiteY0" fmla="*/ 0 h 731520"/>
                <a:gd name="connsiteX1" fmla="*/ 517548 w 883308"/>
                <a:gd name="connsiteY1" fmla="*/ 0 h 731520"/>
                <a:gd name="connsiteX2" fmla="*/ 883308 w 883308"/>
                <a:gd name="connsiteY2" fmla="*/ 365760 h 731520"/>
                <a:gd name="connsiteX3" fmla="*/ 517548 w 883308"/>
                <a:gd name="connsiteY3" fmla="*/ 731520 h 731520"/>
                <a:gd name="connsiteX4" fmla="*/ 307214 w 883308"/>
                <a:gd name="connsiteY4" fmla="*/ 731520 h 731520"/>
                <a:gd name="connsiteX5" fmla="*/ 218145 w 883308"/>
                <a:gd name="connsiteY5" fmla="*/ 584908 h 731520"/>
                <a:gd name="connsiteX6" fmla="*/ 45011 w 883308"/>
                <a:gd name="connsiteY6" fmla="*/ 175051 h 731520"/>
                <a:gd name="connsiteX7" fmla="*/ 0 w 883308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8" h="731520">
                  <a:moveTo>
                    <a:pt x="0" y="0"/>
                  </a:moveTo>
                  <a:lnTo>
                    <a:pt x="517548" y="0"/>
                  </a:lnTo>
                  <a:cubicBezTo>
                    <a:pt x="719552" y="0"/>
                    <a:pt x="883308" y="163756"/>
                    <a:pt x="883308" y="365760"/>
                  </a:cubicBezTo>
                  <a:cubicBezTo>
                    <a:pt x="883308" y="567764"/>
                    <a:pt x="719552" y="731520"/>
                    <a:pt x="517548" y="731520"/>
                  </a:cubicBezTo>
                  <a:lnTo>
                    <a:pt x="307214" y="731520"/>
                  </a:lnTo>
                  <a:lnTo>
                    <a:pt x="218145" y="584908"/>
                  </a:lnTo>
                  <a:cubicBezTo>
                    <a:pt x="147761" y="455344"/>
                    <a:pt x="89539" y="318215"/>
                    <a:pt x="45011" y="17505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1" name="Graphic 50" descr="Briefcase">
              <a:extLst>
                <a:ext uri="{FF2B5EF4-FFF2-40B4-BE49-F238E27FC236}">
                  <a16:creationId xmlns:a16="http://schemas.microsoft.com/office/drawing/2014/main" id="{0CA7BA7F-5611-4360-A1AA-91B2605D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157807" y="4061658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BCF43D1-393C-4E31-A189-0369522A58D0}"/>
              </a:ext>
            </a:extLst>
          </p:cNvPr>
          <p:cNvGrpSpPr/>
          <p:nvPr/>
        </p:nvGrpSpPr>
        <p:grpSpPr>
          <a:xfrm>
            <a:off x="3867763" y="2639787"/>
            <a:ext cx="883308" cy="731520"/>
            <a:chOff x="3867763" y="2192747"/>
            <a:chExt cx="883308" cy="7315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E5FE600-DA57-4566-A1FC-28C064C4DCE2}"/>
                </a:ext>
              </a:extLst>
            </p:cNvPr>
            <p:cNvSpPr/>
            <p:nvPr/>
          </p:nvSpPr>
          <p:spPr>
            <a:xfrm>
              <a:off x="3867763" y="2192747"/>
              <a:ext cx="883308" cy="731520"/>
            </a:xfrm>
            <a:custGeom>
              <a:avLst/>
              <a:gdLst>
                <a:gd name="connsiteX0" fmla="*/ 307213 w 883308"/>
                <a:gd name="connsiteY0" fmla="*/ 0 h 731520"/>
                <a:gd name="connsiteX1" fmla="*/ 517548 w 883308"/>
                <a:gd name="connsiteY1" fmla="*/ 0 h 731520"/>
                <a:gd name="connsiteX2" fmla="*/ 883308 w 883308"/>
                <a:gd name="connsiteY2" fmla="*/ 365760 h 731520"/>
                <a:gd name="connsiteX3" fmla="*/ 517548 w 883308"/>
                <a:gd name="connsiteY3" fmla="*/ 731520 h 731520"/>
                <a:gd name="connsiteX4" fmla="*/ 0 w 883308"/>
                <a:gd name="connsiteY4" fmla="*/ 731520 h 731520"/>
                <a:gd name="connsiteX5" fmla="*/ 45011 w 883308"/>
                <a:gd name="connsiteY5" fmla="*/ 556467 h 731520"/>
                <a:gd name="connsiteX6" fmla="*/ 218145 w 883308"/>
                <a:gd name="connsiteY6" fmla="*/ 146610 h 731520"/>
                <a:gd name="connsiteX7" fmla="*/ 307213 w 883308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8" h="731520">
                  <a:moveTo>
                    <a:pt x="307213" y="0"/>
                  </a:moveTo>
                  <a:lnTo>
                    <a:pt x="517548" y="0"/>
                  </a:lnTo>
                  <a:cubicBezTo>
                    <a:pt x="719552" y="0"/>
                    <a:pt x="883308" y="163756"/>
                    <a:pt x="883308" y="365760"/>
                  </a:cubicBezTo>
                  <a:cubicBezTo>
                    <a:pt x="883308" y="567764"/>
                    <a:pt x="719552" y="731520"/>
                    <a:pt x="517548" y="731520"/>
                  </a:cubicBezTo>
                  <a:lnTo>
                    <a:pt x="0" y="731520"/>
                  </a:lnTo>
                  <a:lnTo>
                    <a:pt x="45011" y="556467"/>
                  </a:lnTo>
                  <a:cubicBezTo>
                    <a:pt x="89539" y="413303"/>
                    <a:pt x="147761" y="276174"/>
                    <a:pt x="218145" y="146610"/>
                  </a:cubicBezTo>
                  <a:lnTo>
                    <a:pt x="30721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50078">
                    <a:shade val="30000"/>
                    <a:satMod val="115000"/>
                  </a:srgbClr>
                </a:gs>
                <a:gs pos="50000">
                  <a:srgbClr val="A50078">
                    <a:shade val="67500"/>
                    <a:satMod val="115000"/>
                  </a:srgbClr>
                </a:gs>
                <a:gs pos="100000">
                  <a:srgbClr val="A5007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5" name="Graphic 54" descr="Lights On">
              <a:extLst>
                <a:ext uri="{FF2B5EF4-FFF2-40B4-BE49-F238E27FC236}">
                  <a16:creationId xmlns:a16="http://schemas.microsoft.com/office/drawing/2014/main" id="{5B80B428-0DB4-4F4A-83AE-95EFDD666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38270" y="235049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2B4D415-A54A-4296-AD0C-9E5BD680AD8F}"/>
              </a:ext>
            </a:extLst>
          </p:cNvPr>
          <p:cNvGrpSpPr/>
          <p:nvPr/>
        </p:nvGrpSpPr>
        <p:grpSpPr>
          <a:xfrm>
            <a:off x="6499860" y="5251268"/>
            <a:ext cx="1419114" cy="731520"/>
            <a:chOff x="6499860" y="4804228"/>
            <a:chExt cx="1419114" cy="73152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79F87B8-062F-4A6A-B20D-3A4C54A60664}"/>
                </a:ext>
              </a:extLst>
            </p:cNvPr>
            <p:cNvSpPr/>
            <p:nvPr/>
          </p:nvSpPr>
          <p:spPr>
            <a:xfrm>
              <a:off x="6499860" y="4804228"/>
              <a:ext cx="1419114" cy="731520"/>
            </a:xfrm>
            <a:custGeom>
              <a:avLst/>
              <a:gdLst>
                <a:gd name="connsiteX0" fmla="*/ 365760 w 1419114"/>
                <a:gd name="connsiteY0" fmla="*/ 0 h 731520"/>
                <a:gd name="connsiteX1" fmla="*/ 1419114 w 1419114"/>
                <a:gd name="connsiteY1" fmla="*/ 0 h 731520"/>
                <a:gd name="connsiteX2" fmla="*/ 1360129 w 1419114"/>
                <a:gd name="connsiteY2" fmla="*/ 78880 h 731520"/>
                <a:gd name="connsiteX3" fmla="*/ 485954 w 1419114"/>
                <a:gd name="connsiteY3" fmla="*/ 731127 h 731520"/>
                <a:gd name="connsiteX4" fmla="*/ 484880 w 1419114"/>
                <a:gd name="connsiteY4" fmla="*/ 731520 h 731520"/>
                <a:gd name="connsiteX5" fmla="*/ 365760 w 1419114"/>
                <a:gd name="connsiteY5" fmla="*/ 731520 h 731520"/>
                <a:gd name="connsiteX6" fmla="*/ 0 w 1419114"/>
                <a:gd name="connsiteY6" fmla="*/ 365760 h 731520"/>
                <a:gd name="connsiteX7" fmla="*/ 365760 w 1419114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114" h="731520">
                  <a:moveTo>
                    <a:pt x="365760" y="0"/>
                  </a:moveTo>
                  <a:lnTo>
                    <a:pt x="1419114" y="0"/>
                  </a:lnTo>
                  <a:lnTo>
                    <a:pt x="1360129" y="78880"/>
                  </a:lnTo>
                  <a:cubicBezTo>
                    <a:pt x="1127192" y="361135"/>
                    <a:pt x="827821" y="586530"/>
                    <a:pt x="485954" y="731127"/>
                  </a:cubicBezTo>
                  <a:lnTo>
                    <a:pt x="484880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8080">
                    <a:shade val="30000"/>
                    <a:satMod val="115000"/>
                  </a:srgbClr>
                </a:gs>
                <a:gs pos="50000">
                  <a:srgbClr val="008080">
                    <a:shade val="67500"/>
                    <a:satMod val="115000"/>
                  </a:srgbClr>
                </a:gs>
                <a:gs pos="100000">
                  <a:srgbClr val="00808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7" name="Graphic 56" descr="Gears">
              <a:extLst>
                <a:ext uri="{FF2B5EF4-FFF2-40B4-BE49-F238E27FC236}">
                  <a16:creationId xmlns:a16="http://schemas.microsoft.com/office/drawing/2014/main" id="{2343EE77-1F63-42EC-AFF2-D3A669E49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883501" y="4965162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A278573-6FCC-4E77-A75D-0568F2CBDEE2}"/>
              </a:ext>
            </a:extLst>
          </p:cNvPr>
          <p:cNvGrpSpPr/>
          <p:nvPr/>
        </p:nvGrpSpPr>
        <p:grpSpPr>
          <a:xfrm>
            <a:off x="7440931" y="4380775"/>
            <a:ext cx="883307" cy="731520"/>
            <a:chOff x="7440931" y="3933735"/>
            <a:chExt cx="883307" cy="73152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09C73B5-EEEE-425D-A43A-F743041E9C79}"/>
                </a:ext>
              </a:extLst>
            </p:cNvPr>
            <p:cNvSpPr/>
            <p:nvPr/>
          </p:nvSpPr>
          <p:spPr>
            <a:xfrm>
              <a:off x="7440931" y="3933735"/>
              <a:ext cx="883307" cy="731520"/>
            </a:xfrm>
            <a:custGeom>
              <a:avLst/>
              <a:gdLst>
                <a:gd name="connsiteX0" fmla="*/ 365760 w 883307"/>
                <a:gd name="connsiteY0" fmla="*/ 0 h 731520"/>
                <a:gd name="connsiteX1" fmla="*/ 883307 w 883307"/>
                <a:gd name="connsiteY1" fmla="*/ 0 h 731520"/>
                <a:gd name="connsiteX2" fmla="*/ 838296 w 883307"/>
                <a:gd name="connsiteY2" fmla="*/ 175051 h 731520"/>
                <a:gd name="connsiteX3" fmla="*/ 665162 w 883307"/>
                <a:gd name="connsiteY3" fmla="*/ 584908 h 731520"/>
                <a:gd name="connsiteX4" fmla="*/ 576093 w 883307"/>
                <a:gd name="connsiteY4" fmla="*/ 731520 h 731520"/>
                <a:gd name="connsiteX5" fmla="*/ 365760 w 883307"/>
                <a:gd name="connsiteY5" fmla="*/ 731520 h 731520"/>
                <a:gd name="connsiteX6" fmla="*/ 0 w 883307"/>
                <a:gd name="connsiteY6" fmla="*/ 365760 h 731520"/>
                <a:gd name="connsiteX7" fmla="*/ 365760 w 8833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307" h="731520">
                  <a:moveTo>
                    <a:pt x="365760" y="0"/>
                  </a:moveTo>
                  <a:lnTo>
                    <a:pt x="883307" y="0"/>
                  </a:lnTo>
                  <a:lnTo>
                    <a:pt x="838296" y="175051"/>
                  </a:lnTo>
                  <a:cubicBezTo>
                    <a:pt x="793768" y="318215"/>
                    <a:pt x="735546" y="455344"/>
                    <a:pt x="665162" y="584908"/>
                  </a:cubicBezTo>
                  <a:lnTo>
                    <a:pt x="576093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9" name="Graphic 58" descr="Stopwatch">
              <a:extLst>
                <a:ext uri="{FF2B5EF4-FFF2-40B4-BE49-F238E27FC236}">
                  <a16:creationId xmlns:a16="http://schemas.microsoft.com/office/drawing/2014/main" id="{DE60A570-3477-4BD6-9643-C641391A8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633761" y="4089796"/>
              <a:ext cx="365760" cy="36576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06AB666-606F-4467-8EA4-482B069ED323}"/>
              </a:ext>
            </a:extLst>
          </p:cNvPr>
          <p:cNvSpPr/>
          <p:nvPr/>
        </p:nvSpPr>
        <p:spPr>
          <a:xfrm>
            <a:off x="3841952" y="1590040"/>
            <a:ext cx="4508096" cy="4572000"/>
          </a:xfrm>
          <a:custGeom>
            <a:avLst/>
            <a:gdLst>
              <a:gd name="connsiteX0" fmla="*/ 2254048 w 4508096"/>
              <a:gd name="connsiteY0" fmla="*/ 0 h 4572000"/>
              <a:gd name="connsiteX1" fmla="*/ 2933834 w 4508096"/>
              <a:gd name="connsiteY1" fmla="*/ 102774 h 4572000"/>
              <a:gd name="connsiteX2" fmla="*/ 3142791 w 4508096"/>
              <a:gd name="connsiteY2" fmla="*/ 179253 h 4572000"/>
              <a:gd name="connsiteX3" fmla="*/ 3023668 w 4508096"/>
              <a:gd name="connsiteY3" fmla="*/ 179253 h 4572000"/>
              <a:gd name="connsiteX4" fmla="*/ 2657908 w 4508096"/>
              <a:gd name="connsiteY4" fmla="*/ 545013 h 4572000"/>
              <a:gd name="connsiteX5" fmla="*/ 3023668 w 4508096"/>
              <a:gd name="connsiteY5" fmla="*/ 910773 h 4572000"/>
              <a:gd name="connsiteX6" fmla="*/ 4077023 w 4508096"/>
              <a:gd name="connsiteY6" fmla="*/ 910773 h 4572000"/>
              <a:gd name="connsiteX7" fmla="*/ 4149635 w 4508096"/>
              <a:gd name="connsiteY7" fmla="*/ 1007876 h 4572000"/>
              <a:gd name="connsiteX8" fmla="*/ 4175073 w 4508096"/>
              <a:gd name="connsiteY8" fmla="*/ 1049747 h 4572000"/>
              <a:gd name="connsiteX9" fmla="*/ 3964738 w 4508096"/>
              <a:gd name="connsiteY9" fmla="*/ 1049747 h 4572000"/>
              <a:gd name="connsiteX10" fmla="*/ 3598978 w 4508096"/>
              <a:gd name="connsiteY10" fmla="*/ 1415507 h 4572000"/>
              <a:gd name="connsiteX11" fmla="*/ 3964738 w 4508096"/>
              <a:gd name="connsiteY11" fmla="*/ 1781267 h 4572000"/>
              <a:gd name="connsiteX12" fmla="*/ 4482285 w 4508096"/>
              <a:gd name="connsiteY12" fmla="*/ 1781267 h 4572000"/>
              <a:gd name="connsiteX13" fmla="*/ 4493605 w 4508096"/>
              <a:gd name="connsiteY13" fmla="*/ 1825291 h 4572000"/>
              <a:gd name="connsiteX14" fmla="*/ 4508096 w 4508096"/>
              <a:gd name="connsiteY14" fmla="*/ 1920241 h 4572000"/>
              <a:gd name="connsiteX15" fmla="*/ 4140849 w 4508096"/>
              <a:gd name="connsiteY15" fmla="*/ 1920241 h 4572000"/>
              <a:gd name="connsiteX16" fmla="*/ 3775089 w 4508096"/>
              <a:gd name="connsiteY16" fmla="*/ 2286001 h 4572000"/>
              <a:gd name="connsiteX17" fmla="*/ 4140849 w 4508096"/>
              <a:gd name="connsiteY17" fmla="*/ 2651761 h 4572000"/>
              <a:gd name="connsiteX18" fmla="*/ 4508096 w 4508096"/>
              <a:gd name="connsiteY18" fmla="*/ 2651761 h 4572000"/>
              <a:gd name="connsiteX19" fmla="*/ 4493605 w 4508096"/>
              <a:gd name="connsiteY19" fmla="*/ 2746709 h 4572000"/>
              <a:gd name="connsiteX20" fmla="*/ 4482285 w 4508096"/>
              <a:gd name="connsiteY20" fmla="*/ 2790735 h 4572000"/>
              <a:gd name="connsiteX21" fmla="*/ 3964738 w 4508096"/>
              <a:gd name="connsiteY21" fmla="*/ 2790735 h 4572000"/>
              <a:gd name="connsiteX22" fmla="*/ 3598978 w 4508096"/>
              <a:gd name="connsiteY22" fmla="*/ 3156495 h 4572000"/>
              <a:gd name="connsiteX23" fmla="*/ 3964738 w 4508096"/>
              <a:gd name="connsiteY23" fmla="*/ 3522255 h 4572000"/>
              <a:gd name="connsiteX24" fmla="*/ 4175071 w 4508096"/>
              <a:gd name="connsiteY24" fmla="*/ 3522255 h 4572000"/>
              <a:gd name="connsiteX25" fmla="*/ 4149635 w 4508096"/>
              <a:gd name="connsiteY25" fmla="*/ 3564124 h 4572000"/>
              <a:gd name="connsiteX26" fmla="*/ 4077022 w 4508096"/>
              <a:gd name="connsiteY26" fmla="*/ 3661228 h 4572000"/>
              <a:gd name="connsiteX27" fmla="*/ 3023668 w 4508096"/>
              <a:gd name="connsiteY27" fmla="*/ 3661228 h 4572000"/>
              <a:gd name="connsiteX28" fmla="*/ 2657908 w 4508096"/>
              <a:gd name="connsiteY28" fmla="*/ 4026988 h 4572000"/>
              <a:gd name="connsiteX29" fmla="*/ 3023668 w 4508096"/>
              <a:gd name="connsiteY29" fmla="*/ 4392748 h 4572000"/>
              <a:gd name="connsiteX30" fmla="*/ 3142788 w 4508096"/>
              <a:gd name="connsiteY30" fmla="*/ 4392748 h 4572000"/>
              <a:gd name="connsiteX31" fmla="*/ 2933834 w 4508096"/>
              <a:gd name="connsiteY31" fmla="*/ 4469226 h 4572000"/>
              <a:gd name="connsiteX32" fmla="*/ 2254048 w 4508096"/>
              <a:gd name="connsiteY32" fmla="*/ 4572000 h 4572000"/>
              <a:gd name="connsiteX33" fmla="*/ 1574262 w 4508096"/>
              <a:gd name="connsiteY33" fmla="*/ 4469226 h 4572000"/>
              <a:gd name="connsiteX34" fmla="*/ 1365308 w 4508096"/>
              <a:gd name="connsiteY34" fmla="*/ 4392748 h 4572000"/>
              <a:gd name="connsiteX35" fmla="*/ 1484428 w 4508096"/>
              <a:gd name="connsiteY35" fmla="*/ 4392748 h 4572000"/>
              <a:gd name="connsiteX36" fmla="*/ 1850188 w 4508096"/>
              <a:gd name="connsiteY36" fmla="*/ 4026988 h 4572000"/>
              <a:gd name="connsiteX37" fmla="*/ 1484428 w 4508096"/>
              <a:gd name="connsiteY37" fmla="*/ 3661228 h 4572000"/>
              <a:gd name="connsiteX38" fmla="*/ 431074 w 4508096"/>
              <a:gd name="connsiteY38" fmla="*/ 3661228 h 4572000"/>
              <a:gd name="connsiteX39" fmla="*/ 358461 w 4508096"/>
              <a:gd name="connsiteY39" fmla="*/ 3564124 h 4572000"/>
              <a:gd name="connsiteX40" fmla="*/ 333025 w 4508096"/>
              <a:gd name="connsiteY40" fmla="*/ 3522255 h 4572000"/>
              <a:gd name="connsiteX41" fmla="*/ 543359 w 4508096"/>
              <a:gd name="connsiteY41" fmla="*/ 3522255 h 4572000"/>
              <a:gd name="connsiteX42" fmla="*/ 909119 w 4508096"/>
              <a:gd name="connsiteY42" fmla="*/ 3156495 h 4572000"/>
              <a:gd name="connsiteX43" fmla="*/ 543359 w 4508096"/>
              <a:gd name="connsiteY43" fmla="*/ 2790735 h 4572000"/>
              <a:gd name="connsiteX44" fmla="*/ 25811 w 4508096"/>
              <a:gd name="connsiteY44" fmla="*/ 2790735 h 4572000"/>
              <a:gd name="connsiteX45" fmla="*/ 14491 w 4508096"/>
              <a:gd name="connsiteY45" fmla="*/ 2746709 h 4572000"/>
              <a:gd name="connsiteX46" fmla="*/ 0 w 4508096"/>
              <a:gd name="connsiteY46" fmla="*/ 2651761 h 4572000"/>
              <a:gd name="connsiteX47" fmla="*/ 367247 w 4508096"/>
              <a:gd name="connsiteY47" fmla="*/ 2651761 h 4572000"/>
              <a:gd name="connsiteX48" fmla="*/ 733007 w 4508096"/>
              <a:gd name="connsiteY48" fmla="*/ 2286001 h 4572000"/>
              <a:gd name="connsiteX49" fmla="*/ 367247 w 4508096"/>
              <a:gd name="connsiteY49" fmla="*/ 1920241 h 4572000"/>
              <a:gd name="connsiteX50" fmla="*/ 0 w 4508096"/>
              <a:gd name="connsiteY50" fmla="*/ 1920241 h 4572000"/>
              <a:gd name="connsiteX51" fmla="*/ 14491 w 4508096"/>
              <a:gd name="connsiteY51" fmla="*/ 1825291 h 4572000"/>
              <a:gd name="connsiteX52" fmla="*/ 25811 w 4508096"/>
              <a:gd name="connsiteY52" fmla="*/ 1781267 h 4572000"/>
              <a:gd name="connsiteX53" fmla="*/ 543359 w 4508096"/>
              <a:gd name="connsiteY53" fmla="*/ 1781267 h 4572000"/>
              <a:gd name="connsiteX54" fmla="*/ 909119 w 4508096"/>
              <a:gd name="connsiteY54" fmla="*/ 1415507 h 4572000"/>
              <a:gd name="connsiteX55" fmla="*/ 543359 w 4508096"/>
              <a:gd name="connsiteY55" fmla="*/ 1049747 h 4572000"/>
              <a:gd name="connsiteX56" fmla="*/ 333024 w 4508096"/>
              <a:gd name="connsiteY56" fmla="*/ 1049747 h 4572000"/>
              <a:gd name="connsiteX57" fmla="*/ 358461 w 4508096"/>
              <a:gd name="connsiteY57" fmla="*/ 1007876 h 4572000"/>
              <a:gd name="connsiteX58" fmla="*/ 431073 w 4508096"/>
              <a:gd name="connsiteY58" fmla="*/ 910773 h 4572000"/>
              <a:gd name="connsiteX59" fmla="*/ 1484428 w 4508096"/>
              <a:gd name="connsiteY59" fmla="*/ 910773 h 4572000"/>
              <a:gd name="connsiteX60" fmla="*/ 1850188 w 4508096"/>
              <a:gd name="connsiteY60" fmla="*/ 545013 h 4572000"/>
              <a:gd name="connsiteX61" fmla="*/ 1484428 w 4508096"/>
              <a:gd name="connsiteY61" fmla="*/ 179253 h 4572000"/>
              <a:gd name="connsiteX62" fmla="*/ 1365305 w 4508096"/>
              <a:gd name="connsiteY62" fmla="*/ 179253 h 4572000"/>
              <a:gd name="connsiteX63" fmla="*/ 1574262 w 4508096"/>
              <a:gd name="connsiteY63" fmla="*/ 102774 h 4572000"/>
              <a:gd name="connsiteX64" fmla="*/ 2254048 w 4508096"/>
              <a:gd name="connsiteY6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508096" h="4572000">
                <a:moveTo>
                  <a:pt x="2254048" y="0"/>
                </a:moveTo>
                <a:cubicBezTo>
                  <a:pt x="2490771" y="0"/>
                  <a:pt x="2719090" y="35982"/>
                  <a:pt x="2933834" y="102774"/>
                </a:cubicBezTo>
                <a:lnTo>
                  <a:pt x="3142791" y="179253"/>
                </a:lnTo>
                <a:lnTo>
                  <a:pt x="3023668" y="179253"/>
                </a:lnTo>
                <a:cubicBezTo>
                  <a:pt x="2821664" y="179253"/>
                  <a:pt x="2657908" y="343009"/>
                  <a:pt x="2657908" y="545013"/>
                </a:cubicBezTo>
                <a:cubicBezTo>
                  <a:pt x="2657908" y="747017"/>
                  <a:pt x="2821664" y="910773"/>
                  <a:pt x="3023668" y="910773"/>
                </a:cubicBezTo>
                <a:lnTo>
                  <a:pt x="4077023" y="910773"/>
                </a:lnTo>
                <a:lnTo>
                  <a:pt x="4149635" y="1007876"/>
                </a:lnTo>
                <a:lnTo>
                  <a:pt x="4175073" y="1049747"/>
                </a:lnTo>
                <a:lnTo>
                  <a:pt x="3964738" y="1049747"/>
                </a:lnTo>
                <a:cubicBezTo>
                  <a:pt x="3762734" y="1049747"/>
                  <a:pt x="3598978" y="1213503"/>
                  <a:pt x="3598978" y="1415507"/>
                </a:cubicBezTo>
                <a:cubicBezTo>
                  <a:pt x="3598978" y="1617511"/>
                  <a:pt x="3762734" y="1781267"/>
                  <a:pt x="3964738" y="1781267"/>
                </a:cubicBezTo>
                <a:lnTo>
                  <a:pt x="4482285" y="1781267"/>
                </a:lnTo>
                <a:lnTo>
                  <a:pt x="4493605" y="1825291"/>
                </a:lnTo>
                <a:lnTo>
                  <a:pt x="4508096" y="1920241"/>
                </a:lnTo>
                <a:lnTo>
                  <a:pt x="4140849" y="1920241"/>
                </a:lnTo>
                <a:cubicBezTo>
                  <a:pt x="3938845" y="1920241"/>
                  <a:pt x="3775089" y="2083997"/>
                  <a:pt x="3775089" y="2286001"/>
                </a:cubicBezTo>
                <a:cubicBezTo>
                  <a:pt x="3775089" y="2488005"/>
                  <a:pt x="3938845" y="2651761"/>
                  <a:pt x="4140849" y="2651761"/>
                </a:cubicBezTo>
                <a:lnTo>
                  <a:pt x="4508096" y="2651761"/>
                </a:lnTo>
                <a:lnTo>
                  <a:pt x="4493605" y="2746709"/>
                </a:lnTo>
                <a:lnTo>
                  <a:pt x="4482285" y="2790735"/>
                </a:lnTo>
                <a:lnTo>
                  <a:pt x="3964738" y="2790735"/>
                </a:lnTo>
                <a:cubicBezTo>
                  <a:pt x="3762734" y="2790735"/>
                  <a:pt x="3598978" y="2954491"/>
                  <a:pt x="3598978" y="3156495"/>
                </a:cubicBezTo>
                <a:cubicBezTo>
                  <a:pt x="3598978" y="3358499"/>
                  <a:pt x="3762734" y="3522255"/>
                  <a:pt x="3964738" y="3522255"/>
                </a:cubicBezTo>
                <a:lnTo>
                  <a:pt x="4175071" y="3522255"/>
                </a:lnTo>
                <a:lnTo>
                  <a:pt x="4149635" y="3564124"/>
                </a:lnTo>
                <a:lnTo>
                  <a:pt x="4077022" y="3661228"/>
                </a:lnTo>
                <a:lnTo>
                  <a:pt x="3023668" y="3661228"/>
                </a:lnTo>
                <a:cubicBezTo>
                  <a:pt x="2821664" y="3661228"/>
                  <a:pt x="2657908" y="3824984"/>
                  <a:pt x="2657908" y="4026988"/>
                </a:cubicBezTo>
                <a:cubicBezTo>
                  <a:pt x="2657908" y="4228992"/>
                  <a:pt x="2821664" y="4392748"/>
                  <a:pt x="3023668" y="4392748"/>
                </a:cubicBezTo>
                <a:lnTo>
                  <a:pt x="3142788" y="4392748"/>
                </a:lnTo>
                <a:lnTo>
                  <a:pt x="2933834" y="4469226"/>
                </a:lnTo>
                <a:cubicBezTo>
                  <a:pt x="2719090" y="4536019"/>
                  <a:pt x="2490771" y="4572000"/>
                  <a:pt x="2254048" y="4572000"/>
                </a:cubicBezTo>
                <a:cubicBezTo>
                  <a:pt x="2017325" y="4572000"/>
                  <a:pt x="1789006" y="4536019"/>
                  <a:pt x="1574262" y="4469226"/>
                </a:cubicBezTo>
                <a:lnTo>
                  <a:pt x="1365308" y="4392748"/>
                </a:lnTo>
                <a:lnTo>
                  <a:pt x="1484428" y="4392748"/>
                </a:lnTo>
                <a:cubicBezTo>
                  <a:pt x="1686432" y="4392748"/>
                  <a:pt x="1850188" y="4228992"/>
                  <a:pt x="1850188" y="4026988"/>
                </a:cubicBezTo>
                <a:cubicBezTo>
                  <a:pt x="1850188" y="3824984"/>
                  <a:pt x="1686432" y="3661228"/>
                  <a:pt x="1484428" y="3661228"/>
                </a:cubicBezTo>
                <a:lnTo>
                  <a:pt x="431074" y="3661228"/>
                </a:lnTo>
                <a:lnTo>
                  <a:pt x="358461" y="3564124"/>
                </a:lnTo>
                <a:lnTo>
                  <a:pt x="333025" y="3522255"/>
                </a:lnTo>
                <a:lnTo>
                  <a:pt x="543359" y="3522255"/>
                </a:lnTo>
                <a:cubicBezTo>
                  <a:pt x="745363" y="3522255"/>
                  <a:pt x="909119" y="3358499"/>
                  <a:pt x="909119" y="3156495"/>
                </a:cubicBezTo>
                <a:cubicBezTo>
                  <a:pt x="909119" y="2954491"/>
                  <a:pt x="745363" y="2790735"/>
                  <a:pt x="543359" y="2790735"/>
                </a:cubicBezTo>
                <a:lnTo>
                  <a:pt x="25811" y="2790735"/>
                </a:lnTo>
                <a:lnTo>
                  <a:pt x="14491" y="2746709"/>
                </a:lnTo>
                <a:lnTo>
                  <a:pt x="0" y="2651761"/>
                </a:lnTo>
                <a:lnTo>
                  <a:pt x="367247" y="2651761"/>
                </a:lnTo>
                <a:cubicBezTo>
                  <a:pt x="569251" y="2651761"/>
                  <a:pt x="733007" y="2488005"/>
                  <a:pt x="733007" y="2286001"/>
                </a:cubicBezTo>
                <a:cubicBezTo>
                  <a:pt x="733007" y="2083997"/>
                  <a:pt x="569251" y="1920241"/>
                  <a:pt x="367247" y="1920241"/>
                </a:cubicBezTo>
                <a:lnTo>
                  <a:pt x="0" y="1920241"/>
                </a:lnTo>
                <a:lnTo>
                  <a:pt x="14491" y="1825291"/>
                </a:lnTo>
                <a:lnTo>
                  <a:pt x="25811" y="1781267"/>
                </a:lnTo>
                <a:lnTo>
                  <a:pt x="543359" y="1781267"/>
                </a:lnTo>
                <a:cubicBezTo>
                  <a:pt x="745363" y="1781267"/>
                  <a:pt x="909119" y="1617511"/>
                  <a:pt x="909119" y="1415507"/>
                </a:cubicBezTo>
                <a:cubicBezTo>
                  <a:pt x="909119" y="1213503"/>
                  <a:pt x="745363" y="1049747"/>
                  <a:pt x="543359" y="1049747"/>
                </a:cubicBezTo>
                <a:lnTo>
                  <a:pt x="333024" y="1049747"/>
                </a:lnTo>
                <a:lnTo>
                  <a:pt x="358461" y="1007876"/>
                </a:lnTo>
                <a:lnTo>
                  <a:pt x="431073" y="910773"/>
                </a:lnTo>
                <a:lnTo>
                  <a:pt x="1484428" y="910773"/>
                </a:lnTo>
                <a:cubicBezTo>
                  <a:pt x="1686432" y="910773"/>
                  <a:pt x="1850188" y="747017"/>
                  <a:pt x="1850188" y="545013"/>
                </a:cubicBezTo>
                <a:cubicBezTo>
                  <a:pt x="1850188" y="343009"/>
                  <a:pt x="1686432" y="179253"/>
                  <a:pt x="1484428" y="179253"/>
                </a:cubicBezTo>
                <a:lnTo>
                  <a:pt x="1365305" y="179253"/>
                </a:lnTo>
                <a:lnTo>
                  <a:pt x="1574262" y="102774"/>
                </a:lnTo>
                <a:cubicBezTo>
                  <a:pt x="1789006" y="35982"/>
                  <a:pt x="2017325" y="0"/>
                  <a:pt x="22540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24000">
                <a:schemeClr val="accent3">
                  <a:lumMod val="89000"/>
                </a:schemeClr>
              </a:gs>
              <a:gs pos="63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F73AF9C-DA27-4FA3-A80E-107BB3F1C8AC}"/>
              </a:ext>
            </a:extLst>
          </p:cNvPr>
          <p:cNvGrpSpPr/>
          <p:nvPr/>
        </p:nvGrpSpPr>
        <p:grpSpPr>
          <a:xfrm>
            <a:off x="4834926" y="2354417"/>
            <a:ext cx="2606102" cy="2478387"/>
            <a:chOff x="4834926" y="1907377"/>
            <a:chExt cx="2606102" cy="2478387"/>
          </a:xfrm>
        </p:grpSpPr>
        <p:pic>
          <p:nvPicPr>
            <p:cNvPr id="53" name="Graphic 52" descr="Office worker">
              <a:extLst>
                <a:ext uri="{FF2B5EF4-FFF2-40B4-BE49-F238E27FC236}">
                  <a16:creationId xmlns:a16="http://schemas.microsoft.com/office/drawing/2014/main" id="{051A5E0E-EB73-4A5E-B05D-8F4B39DF5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406269" y="1907377"/>
              <a:ext cx="1485140" cy="1485140"/>
            </a:xfrm>
            <a:prstGeom prst="rect">
              <a:avLst/>
            </a:prstGeom>
            <a:effectLst>
              <a:outerShdw blurRad="12700" dist="508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30C1DA0-F65D-401F-9697-C7DCA1CDED4B}"/>
                </a:ext>
              </a:extLst>
            </p:cNvPr>
            <p:cNvSpPr txBox="1"/>
            <p:nvPr/>
          </p:nvSpPr>
          <p:spPr>
            <a:xfrm>
              <a:off x="4834926" y="3314412"/>
              <a:ext cx="25587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chemeClr val="bg2"/>
                  </a:solidFill>
                  <a:latin typeface="Oswald" panose="02000503000000000000" pitchFamily="2" charset="0"/>
                </a:rPr>
                <a:t>CONTENT</a:t>
              </a:r>
              <a:endParaRPr lang="en-US" sz="3200" b="1" dirty="0">
                <a:solidFill>
                  <a:schemeClr val="bg2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8394DAA-4E66-4756-855E-C6986DB3B584}"/>
                </a:ext>
              </a:extLst>
            </p:cNvPr>
            <p:cNvSpPr txBox="1"/>
            <p:nvPr/>
          </p:nvSpPr>
          <p:spPr>
            <a:xfrm>
              <a:off x="4902878" y="3800989"/>
              <a:ext cx="2538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>
                      <a:lumMod val="85000"/>
                    </a:schemeClr>
                  </a:solidFill>
                  <a:latin typeface="Tw Cen MT" panose="020B0602020104020603" pitchFamily="34" charset="0"/>
                </a:rPr>
                <a:t>You Can add your text here to descript the Content</a:t>
              </a:r>
              <a:endParaRPr lang="en-US" sz="1600" dirty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B458A4-20F5-4368-92DE-96245615289B}"/>
              </a:ext>
            </a:extLst>
          </p:cNvPr>
          <p:cNvGrpSpPr/>
          <p:nvPr/>
        </p:nvGrpSpPr>
        <p:grpSpPr>
          <a:xfrm>
            <a:off x="2034541" y="1768361"/>
            <a:ext cx="3172717" cy="732452"/>
            <a:chOff x="2034541" y="1321321"/>
            <a:chExt cx="3172717" cy="73245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8D5EF4-9330-46B0-897A-52929011B413}"/>
                </a:ext>
              </a:extLst>
            </p:cNvPr>
            <p:cNvSpPr/>
            <p:nvPr/>
          </p:nvSpPr>
          <p:spPr>
            <a:xfrm>
              <a:off x="2034541" y="1322253"/>
              <a:ext cx="3172717" cy="731520"/>
            </a:xfrm>
            <a:custGeom>
              <a:avLst/>
              <a:gdLst>
                <a:gd name="connsiteX0" fmla="*/ 365760 w 3172717"/>
                <a:gd name="connsiteY0" fmla="*/ 0 h 731520"/>
                <a:gd name="connsiteX1" fmla="*/ 3172717 w 3172717"/>
                <a:gd name="connsiteY1" fmla="*/ 0 h 731520"/>
                <a:gd name="connsiteX2" fmla="*/ 3171646 w 3172717"/>
                <a:gd name="connsiteY2" fmla="*/ 392 h 731520"/>
                <a:gd name="connsiteX3" fmla="*/ 2297471 w 3172717"/>
                <a:gd name="connsiteY3" fmla="*/ 652639 h 731520"/>
                <a:gd name="connsiteX4" fmla="*/ 2238485 w 3172717"/>
                <a:gd name="connsiteY4" fmla="*/ 731520 h 731520"/>
                <a:gd name="connsiteX5" fmla="*/ 365760 w 3172717"/>
                <a:gd name="connsiteY5" fmla="*/ 731520 h 731520"/>
                <a:gd name="connsiteX6" fmla="*/ 0 w 3172717"/>
                <a:gd name="connsiteY6" fmla="*/ 365760 h 731520"/>
                <a:gd name="connsiteX7" fmla="*/ 365760 w 317271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17" h="731520">
                  <a:moveTo>
                    <a:pt x="365760" y="0"/>
                  </a:moveTo>
                  <a:lnTo>
                    <a:pt x="3172717" y="0"/>
                  </a:lnTo>
                  <a:lnTo>
                    <a:pt x="3171646" y="392"/>
                  </a:lnTo>
                  <a:cubicBezTo>
                    <a:pt x="2829779" y="144990"/>
                    <a:pt x="2530408" y="370385"/>
                    <a:pt x="2297471" y="652639"/>
                  </a:cubicBezTo>
                  <a:lnTo>
                    <a:pt x="2238485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440A3162-AA10-4FB2-A399-03C9F495EC9E}"/>
                </a:ext>
              </a:extLst>
            </p:cNvPr>
            <p:cNvGrpSpPr/>
            <p:nvPr/>
          </p:nvGrpSpPr>
          <p:grpSpPr>
            <a:xfrm>
              <a:off x="2096977" y="1321321"/>
              <a:ext cx="2524177" cy="662194"/>
              <a:chOff x="2096977" y="1321321"/>
              <a:chExt cx="2524177" cy="662194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2F580DB-E26B-41A1-938C-36369AEE498F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01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EB9BA99-CB2F-47C8-B0CE-1F05540F1949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FF3399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B56CEC1-0DFD-4142-8527-F2F22EF9DBC5}"/>
              </a:ext>
            </a:extLst>
          </p:cNvPr>
          <p:cNvGrpSpPr/>
          <p:nvPr/>
        </p:nvGrpSpPr>
        <p:grpSpPr>
          <a:xfrm>
            <a:off x="6984744" y="1769293"/>
            <a:ext cx="3339826" cy="731520"/>
            <a:chOff x="6984744" y="1322253"/>
            <a:chExt cx="3339826" cy="73152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78DDEB1-8965-4BB1-AD16-87EC52FE6370}"/>
                </a:ext>
              </a:extLst>
            </p:cNvPr>
            <p:cNvSpPr/>
            <p:nvPr/>
          </p:nvSpPr>
          <p:spPr>
            <a:xfrm>
              <a:off x="6984744" y="1322253"/>
              <a:ext cx="3172717" cy="731520"/>
            </a:xfrm>
            <a:custGeom>
              <a:avLst/>
              <a:gdLst>
                <a:gd name="connsiteX0" fmla="*/ 0 w 3172717"/>
                <a:gd name="connsiteY0" fmla="*/ 0 h 731520"/>
                <a:gd name="connsiteX1" fmla="*/ 2806957 w 3172717"/>
                <a:gd name="connsiteY1" fmla="*/ 0 h 731520"/>
                <a:gd name="connsiteX2" fmla="*/ 3172717 w 3172717"/>
                <a:gd name="connsiteY2" fmla="*/ 365760 h 731520"/>
                <a:gd name="connsiteX3" fmla="*/ 2806957 w 3172717"/>
                <a:gd name="connsiteY3" fmla="*/ 731520 h 731520"/>
                <a:gd name="connsiteX4" fmla="*/ 934232 w 3172717"/>
                <a:gd name="connsiteY4" fmla="*/ 731520 h 731520"/>
                <a:gd name="connsiteX5" fmla="*/ 875246 w 3172717"/>
                <a:gd name="connsiteY5" fmla="*/ 652639 h 731520"/>
                <a:gd name="connsiteX6" fmla="*/ 1071 w 3172717"/>
                <a:gd name="connsiteY6" fmla="*/ 392 h 731520"/>
                <a:gd name="connsiteX7" fmla="*/ 0 w 317271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17" h="731520">
                  <a:moveTo>
                    <a:pt x="0" y="0"/>
                  </a:moveTo>
                  <a:lnTo>
                    <a:pt x="2806957" y="0"/>
                  </a:lnTo>
                  <a:cubicBezTo>
                    <a:pt x="3008961" y="0"/>
                    <a:pt x="3172717" y="163756"/>
                    <a:pt x="3172717" y="365760"/>
                  </a:cubicBezTo>
                  <a:cubicBezTo>
                    <a:pt x="3172717" y="567764"/>
                    <a:pt x="3008961" y="731520"/>
                    <a:pt x="2806957" y="731520"/>
                  </a:cubicBezTo>
                  <a:lnTo>
                    <a:pt x="934232" y="731520"/>
                  </a:lnTo>
                  <a:lnTo>
                    <a:pt x="875246" y="652639"/>
                  </a:lnTo>
                  <a:cubicBezTo>
                    <a:pt x="642309" y="370385"/>
                    <a:pt x="342938" y="144990"/>
                    <a:pt x="1071" y="3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B26898C-0C00-44AD-9D33-62DF332435BD}"/>
                </a:ext>
              </a:extLst>
            </p:cNvPr>
            <p:cNvGrpSpPr/>
            <p:nvPr/>
          </p:nvGrpSpPr>
          <p:grpSpPr>
            <a:xfrm>
              <a:off x="7661674" y="1361960"/>
              <a:ext cx="2662896" cy="598919"/>
              <a:chOff x="2307875" y="1361960"/>
              <a:chExt cx="2662896" cy="598919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41D4A82-873E-4518-99E0-CE9D52752B0C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02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71572FE-7F04-456C-81D3-5456FF822CE5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accent1">
                        <a:lumMod val="50000"/>
                      </a:schemeClr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9810E67-2069-4376-99C3-66146FFC737E}"/>
              </a:ext>
            </a:extLst>
          </p:cNvPr>
          <p:cNvGrpSpPr/>
          <p:nvPr/>
        </p:nvGrpSpPr>
        <p:grpSpPr>
          <a:xfrm>
            <a:off x="1093472" y="2639787"/>
            <a:ext cx="3081505" cy="731520"/>
            <a:chOff x="1093472" y="2192747"/>
            <a:chExt cx="3081505" cy="73152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079111-DB16-402C-A501-CDD662C5D210}"/>
                </a:ext>
              </a:extLst>
            </p:cNvPr>
            <p:cNvSpPr/>
            <p:nvPr/>
          </p:nvSpPr>
          <p:spPr>
            <a:xfrm>
              <a:off x="1093472" y="2192747"/>
              <a:ext cx="3081505" cy="731520"/>
            </a:xfrm>
            <a:custGeom>
              <a:avLst/>
              <a:gdLst>
                <a:gd name="connsiteX0" fmla="*/ 365760 w 3081505"/>
                <a:gd name="connsiteY0" fmla="*/ 0 h 731520"/>
                <a:gd name="connsiteX1" fmla="*/ 3081505 w 3081505"/>
                <a:gd name="connsiteY1" fmla="*/ 0 h 731520"/>
                <a:gd name="connsiteX2" fmla="*/ 2992437 w 3081505"/>
                <a:gd name="connsiteY2" fmla="*/ 146610 h 731520"/>
                <a:gd name="connsiteX3" fmla="*/ 2819303 w 3081505"/>
                <a:gd name="connsiteY3" fmla="*/ 556467 h 731520"/>
                <a:gd name="connsiteX4" fmla="*/ 2774292 w 3081505"/>
                <a:gd name="connsiteY4" fmla="*/ 731520 h 731520"/>
                <a:gd name="connsiteX5" fmla="*/ 365760 w 3081505"/>
                <a:gd name="connsiteY5" fmla="*/ 731520 h 731520"/>
                <a:gd name="connsiteX6" fmla="*/ 0 w 3081505"/>
                <a:gd name="connsiteY6" fmla="*/ 365760 h 731520"/>
                <a:gd name="connsiteX7" fmla="*/ 365760 w 308150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5" h="731520">
                  <a:moveTo>
                    <a:pt x="365760" y="0"/>
                  </a:moveTo>
                  <a:lnTo>
                    <a:pt x="3081505" y="0"/>
                  </a:lnTo>
                  <a:lnTo>
                    <a:pt x="2992437" y="146610"/>
                  </a:lnTo>
                  <a:cubicBezTo>
                    <a:pt x="2922053" y="276174"/>
                    <a:pt x="2863831" y="413303"/>
                    <a:pt x="2819303" y="556467"/>
                  </a:cubicBezTo>
                  <a:lnTo>
                    <a:pt x="2774292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7A02E8C-B0DB-45FA-812D-6E4EDB72AFA6}"/>
                </a:ext>
              </a:extLst>
            </p:cNvPr>
            <p:cNvGrpSpPr/>
            <p:nvPr/>
          </p:nvGrpSpPr>
          <p:grpSpPr>
            <a:xfrm>
              <a:off x="1224440" y="2194185"/>
              <a:ext cx="2524177" cy="662194"/>
              <a:chOff x="2096977" y="1321321"/>
              <a:chExt cx="2524177" cy="662194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B42AADE-247E-48B8-8062-087D1E54843C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03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6F95F07-BF37-411E-8486-DA57BCF9C329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AA0079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86CA7A6-269E-42AF-AA57-F39A1AE8CF66}"/>
              </a:ext>
            </a:extLst>
          </p:cNvPr>
          <p:cNvGrpSpPr/>
          <p:nvPr/>
        </p:nvGrpSpPr>
        <p:grpSpPr>
          <a:xfrm>
            <a:off x="917360" y="3510281"/>
            <a:ext cx="2924593" cy="731520"/>
            <a:chOff x="917360" y="3063241"/>
            <a:chExt cx="2924593" cy="7315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BDA77D-2346-4CE8-8DF3-2DE9D76C0F7C}"/>
                </a:ext>
              </a:extLst>
            </p:cNvPr>
            <p:cNvSpPr/>
            <p:nvPr/>
          </p:nvSpPr>
          <p:spPr>
            <a:xfrm>
              <a:off x="917360" y="3063241"/>
              <a:ext cx="2924593" cy="731520"/>
            </a:xfrm>
            <a:custGeom>
              <a:avLst/>
              <a:gdLst>
                <a:gd name="connsiteX0" fmla="*/ 365760 w 2924593"/>
                <a:gd name="connsiteY0" fmla="*/ 0 h 731520"/>
                <a:gd name="connsiteX1" fmla="*/ 2924593 w 2924593"/>
                <a:gd name="connsiteY1" fmla="*/ 0 h 731520"/>
                <a:gd name="connsiteX2" fmla="*/ 2904443 w 2924593"/>
                <a:gd name="connsiteY2" fmla="*/ 132029 h 731520"/>
                <a:gd name="connsiteX3" fmla="*/ 2892641 w 2924593"/>
                <a:gd name="connsiteY3" fmla="*/ 365759 h 731520"/>
                <a:gd name="connsiteX4" fmla="*/ 2904443 w 2924593"/>
                <a:gd name="connsiteY4" fmla="*/ 599489 h 731520"/>
                <a:gd name="connsiteX5" fmla="*/ 2924593 w 2924593"/>
                <a:gd name="connsiteY5" fmla="*/ 731520 h 731520"/>
                <a:gd name="connsiteX6" fmla="*/ 365760 w 2924593"/>
                <a:gd name="connsiteY6" fmla="*/ 731520 h 731520"/>
                <a:gd name="connsiteX7" fmla="*/ 0 w 2924593"/>
                <a:gd name="connsiteY7" fmla="*/ 365760 h 731520"/>
                <a:gd name="connsiteX8" fmla="*/ 365760 w 2924593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4593" h="731520">
                  <a:moveTo>
                    <a:pt x="365760" y="0"/>
                  </a:moveTo>
                  <a:lnTo>
                    <a:pt x="2924593" y="0"/>
                  </a:lnTo>
                  <a:lnTo>
                    <a:pt x="2904443" y="132029"/>
                  </a:lnTo>
                  <a:cubicBezTo>
                    <a:pt x="2896639" y="208878"/>
                    <a:pt x="2892641" y="286851"/>
                    <a:pt x="2892641" y="365759"/>
                  </a:cubicBezTo>
                  <a:cubicBezTo>
                    <a:pt x="2892641" y="444667"/>
                    <a:pt x="2896639" y="522641"/>
                    <a:pt x="2904443" y="599489"/>
                  </a:cubicBezTo>
                  <a:lnTo>
                    <a:pt x="2924593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C1B32A6-7F0C-44BD-BF72-CD03D2E0D456}"/>
                </a:ext>
              </a:extLst>
            </p:cNvPr>
            <p:cNvGrpSpPr/>
            <p:nvPr/>
          </p:nvGrpSpPr>
          <p:grpSpPr>
            <a:xfrm>
              <a:off x="1039828" y="3083987"/>
              <a:ext cx="2524177" cy="662194"/>
              <a:chOff x="2096977" y="1321321"/>
              <a:chExt cx="2524177" cy="662194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7E5F09A-A7FF-4C0E-AE10-4FB43035CB28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05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70BC7AB-BC4B-4FB7-BBA1-D0A74F09887D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BD41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740A152-FC3C-415D-9112-13FE5D3FC980}"/>
              </a:ext>
            </a:extLst>
          </p:cNvPr>
          <p:cNvGrpSpPr/>
          <p:nvPr/>
        </p:nvGrpSpPr>
        <p:grpSpPr>
          <a:xfrm>
            <a:off x="1093471" y="4380775"/>
            <a:ext cx="3081506" cy="731520"/>
            <a:chOff x="1093471" y="3933735"/>
            <a:chExt cx="3081506" cy="73152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7A7B1DC-1B2D-46F0-B681-1F91AC118AD0}"/>
                </a:ext>
              </a:extLst>
            </p:cNvPr>
            <p:cNvSpPr/>
            <p:nvPr/>
          </p:nvSpPr>
          <p:spPr>
            <a:xfrm>
              <a:off x="1093471" y="3933735"/>
              <a:ext cx="3081506" cy="731520"/>
            </a:xfrm>
            <a:custGeom>
              <a:avLst/>
              <a:gdLst>
                <a:gd name="connsiteX0" fmla="*/ 365760 w 3081506"/>
                <a:gd name="connsiteY0" fmla="*/ 0 h 731520"/>
                <a:gd name="connsiteX1" fmla="*/ 2774292 w 3081506"/>
                <a:gd name="connsiteY1" fmla="*/ 0 h 731520"/>
                <a:gd name="connsiteX2" fmla="*/ 2819303 w 3081506"/>
                <a:gd name="connsiteY2" fmla="*/ 175051 h 731520"/>
                <a:gd name="connsiteX3" fmla="*/ 2992437 w 3081506"/>
                <a:gd name="connsiteY3" fmla="*/ 584908 h 731520"/>
                <a:gd name="connsiteX4" fmla="*/ 3081506 w 3081506"/>
                <a:gd name="connsiteY4" fmla="*/ 731520 h 731520"/>
                <a:gd name="connsiteX5" fmla="*/ 365760 w 3081506"/>
                <a:gd name="connsiteY5" fmla="*/ 731520 h 731520"/>
                <a:gd name="connsiteX6" fmla="*/ 0 w 3081506"/>
                <a:gd name="connsiteY6" fmla="*/ 365760 h 731520"/>
                <a:gd name="connsiteX7" fmla="*/ 365760 w 3081506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6" h="731520">
                  <a:moveTo>
                    <a:pt x="365760" y="0"/>
                  </a:moveTo>
                  <a:lnTo>
                    <a:pt x="2774292" y="0"/>
                  </a:lnTo>
                  <a:lnTo>
                    <a:pt x="2819303" y="175051"/>
                  </a:lnTo>
                  <a:cubicBezTo>
                    <a:pt x="2863831" y="318215"/>
                    <a:pt x="2922053" y="455344"/>
                    <a:pt x="2992437" y="584908"/>
                  </a:cubicBezTo>
                  <a:lnTo>
                    <a:pt x="3081506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CC4CA634-D577-47B4-AAC3-78B27B3AF341}"/>
                </a:ext>
              </a:extLst>
            </p:cNvPr>
            <p:cNvGrpSpPr/>
            <p:nvPr/>
          </p:nvGrpSpPr>
          <p:grpSpPr>
            <a:xfrm>
              <a:off x="1310837" y="3968398"/>
              <a:ext cx="2524177" cy="662194"/>
              <a:chOff x="2096977" y="1321321"/>
              <a:chExt cx="2524177" cy="662194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9C2DC41-8EA4-4059-BDDA-37D834C66E4C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07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48A4A80-F604-41D9-A2BA-C2ACAE8DC820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EF00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7F4925-31CA-4EF1-AF18-2016D3178ABD}"/>
              </a:ext>
            </a:extLst>
          </p:cNvPr>
          <p:cNvGrpSpPr/>
          <p:nvPr/>
        </p:nvGrpSpPr>
        <p:grpSpPr>
          <a:xfrm>
            <a:off x="2034540" y="5251268"/>
            <a:ext cx="3172720" cy="731520"/>
            <a:chOff x="2034540" y="4804228"/>
            <a:chExt cx="3172720" cy="73152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96DEB9-4497-4D89-B59C-4FDCB415B72C}"/>
                </a:ext>
              </a:extLst>
            </p:cNvPr>
            <p:cNvSpPr/>
            <p:nvPr/>
          </p:nvSpPr>
          <p:spPr>
            <a:xfrm>
              <a:off x="2034540" y="4804228"/>
              <a:ext cx="3172720" cy="731520"/>
            </a:xfrm>
            <a:custGeom>
              <a:avLst/>
              <a:gdLst>
                <a:gd name="connsiteX0" fmla="*/ 365760 w 3172720"/>
                <a:gd name="connsiteY0" fmla="*/ 0 h 731520"/>
                <a:gd name="connsiteX1" fmla="*/ 2238486 w 3172720"/>
                <a:gd name="connsiteY1" fmla="*/ 0 h 731520"/>
                <a:gd name="connsiteX2" fmla="*/ 2297471 w 3172720"/>
                <a:gd name="connsiteY2" fmla="*/ 78880 h 731520"/>
                <a:gd name="connsiteX3" fmla="*/ 3171646 w 3172720"/>
                <a:gd name="connsiteY3" fmla="*/ 731127 h 731520"/>
                <a:gd name="connsiteX4" fmla="*/ 3172720 w 3172720"/>
                <a:gd name="connsiteY4" fmla="*/ 731520 h 731520"/>
                <a:gd name="connsiteX5" fmla="*/ 365760 w 3172720"/>
                <a:gd name="connsiteY5" fmla="*/ 731520 h 731520"/>
                <a:gd name="connsiteX6" fmla="*/ 0 w 3172720"/>
                <a:gd name="connsiteY6" fmla="*/ 365760 h 731520"/>
                <a:gd name="connsiteX7" fmla="*/ 365760 w 3172720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20" h="731520">
                  <a:moveTo>
                    <a:pt x="365760" y="0"/>
                  </a:moveTo>
                  <a:lnTo>
                    <a:pt x="2238486" y="0"/>
                  </a:lnTo>
                  <a:lnTo>
                    <a:pt x="2297471" y="78880"/>
                  </a:lnTo>
                  <a:cubicBezTo>
                    <a:pt x="2530408" y="361135"/>
                    <a:pt x="2829779" y="586530"/>
                    <a:pt x="3171646" y="731127"/>
                  </a:cubicBezTo>
                  <a:lnTo>
                    <a:pt x="3172720" y="731520"/>
                  </a:lnTo>
                  <a:lnTo>
                    <a:pt x="365760" y="731520"/>
                  </a:lnTo>
                  <a:cubicBezTo>
                    <a:pt x="163756" y="731520"/>
                    <a:pt x="0" y="567764"/>
                    <a:pt x="0" y="365760"/>
                  </a:cubicBezTo>
                  <a:cubicBezTo>
                    <a:pt x="0" y="163756"/>
                    <a:pt x="163756" y="0"/>
                    <a:pt x="3657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2C546B4-251A-4FCB-94F6-07645977AB62}"/>
                </a:ext>
              </a:extLst>
            </p:cNvPr>
            <p:cNvGrpSpPr/>
            <p:nvPr/>
          </p:nvGrpSpPr>
          <p:grpSpPr>
            <a:xfrm>
              <a:off x="2085542" y="4811335"/>
              <a:ext cx="2524177" cy="662194"/>
              <a:chOff x="2096977" y="1321321"/>
              <a:chExt cx="2524177" cy="66219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72764B6-2A73-42AA-B0F4-F09C2DB6A063}"/>
                  </a:ext>
                </a:extLst>
              </p:cNvPr>
              <p:cNvSpPr txBox="1"/>
              <p:nvPr/>
            </p:nvSpPr>
            <p:spPr>
              <a:xfrm>
                <a:off x="2096977" y="1460295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09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E9DB697-0920-4FA9-B63B-39C357597031}"/>
                  </a:ext>
                </a:extLst>
              </p:cNvPr>
              <p:cNvSpPr txBox="1"/>
              <p:nvPr/>
            </p:nvSpPr>
            <p:spPr>
              <a:xfrm>
                <a:off x="2488218" y="1321321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E8AC0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FD4A279-661D-45C6-9FC2-FA7C39CD1DB8}"/>
              </a:ext>
            </a:extLst>
          </p:cNvPr>
          <p:cNvGrpSpPr/>
          <p:nvPr/>
        </p:nvGrpSpPr>
        <p:grpSpPr>
          <a:xfrm>
            <a:off x="8017026" y="2639787"/>
            <a:ext cx="3081505" cy="731520"/>
            <a:chOff x="8017026" y="2639787"/>
            <a:chExt cx="3081505" cy="73152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3676D51-E4B4-41A8-B99C-6DF64058B72C}"/>
                </a:ext>
              </a:extLst>
            </p:cNvPr>
            <p:cNvSpPr/>
            <p:nvPr/>
          </p:nvSpPr>
          <p:spPr>
            <a:xfrm>
              <a:off x="8017026" y="2639787"/>
              <a:ext cx="3081505" cy="731520"/>
            </a:xfrm>
            <a:custGeom>
              <a:avLst/>
              <a:gdLst>
                <a:gd name="connsiteX0" fmla="*/ 0 w 3081505"/>
                <a:gd name="connsiteY0" fmla="*/ 0 h 731520"/>
                <a:gd name="connsiteX1" fmla="*/ 2715745 w 3081505"/>
                <a:gd name="connsiteY1" fmla="*/ 0 h 731520"/>
                <a:gd name="connsiteX2" fmla="*/ 3081505 w 3081505"/>
                <a:gd name="connsiteY2" fmla="*/ 365760 h 731520"/>
                <a:gd name="connsiteX3" fmla="*/ 2715745 w 3081505"/>
                <a:gd name="connsiteY3" fmla="*/ 731520 h 731520"/>
                <a:gd name="connsiteX4" fmla="*/ 307212 w 3081505"/>
                <a:gd name="connsiteY4" fmla="*/ 731520 h 731520"/>
                <a:gd name="connsiteX5" fmla="*/ 262201 w 3081505"/>
                <a:gd name="connsiteY5" fmla="*/ 556467 h 731520"/>
                <a:gd name="connsiteX6" fmla="*/ 89067 w 3081505"/>
                <a:gd name="connsiteY6" fmla="*/ 146610 h 731520"/>
                <a:gd name="connsiteX7" fmla="*/ 0 w 3081505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5" h="731520">
                  <a:moveTo>
                    <a:pt x="0" y="0"/>
                  </a:moveTo>
                  <a:lnTo>
                    <a:pt x="2715745" y="0"/>
                  </a:lnTo>
                  <a:cubicBezTo>
                    <a:pt x="2917749" y="0"/>
                    <a:pt x="3081505" y="163756"/>
                    <a:pt x="3081505" y="365760"/>
                  </a:cubicBezTo>
                  <a:cubicBezTo>
                    <a:pt x="3081505" y="567764"/>
                    <a:pt x="2917749" y="731520"/>
                    <a:pt x="2715745" y="731520"/>
                  </a:cubicBezTo>
                  <a:lnTo>
                    <a:pt x="307212" y="731520"/>
                  </a:lnTo>
                  <a:lnTo>
                    <a:pt x="262201" y="556467"/>
                  </a:lnTo>
                  <a:cubicBezTo>
                    <a:pt x="217673" y="413303"/>
                    <a:pt x="159451" y="276174"/>
                    <a:pt x="89067" y="1466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EC75776-3D87-4D68-9299-26B13E29D10F}"/>
                </a:ext>
              </a:extLst>
            </p:cNvPr>
            <p:cNvGrpSpPr/>
            <p:nvPr/>
          </p:nvGrpSpPr>
          <p:grpSpPr>
            <a:xfrm>
              <a:off x="8324238" y="2677099"/>
              <a:ext cx="2662896" cy="598919"/>
              <a:chOff x="2307875" y="1361960"/>
              <a:chExt cx="2662896" cy="598919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5D9047C-99CA-4F9E-AABB-EF7FC51AE8F6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04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BB56FA-0B34-4870-9E4E-B91BDC2238D9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2B1F1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9BBC4E9-AFF2-4966-A068-1DADFFA3FA2A}"/>
              </a:ext>
            </a:extLst>
          </p:cNvPr>
          <p:cNvGrpSpPr/>
          <p:nvPr/>
        </p:nvGrpSpPr>
        <p:grpSpPr>
          <a:xfrm>
            <a:off x="8350049" y="3510281"/>
            <a:ext cx="2924593" cy="731520"/>
            <a:chOff x="8350049" y="3510281"/>
            <a:chExt cx="2924593" cy="73152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AD9D762-71C3-46E4-A952-A00FAB66545D}"/>
                </a:ext>
              </a:extLst>
            </p:cNvPr>
            <p:cNvSpPr/>
            <p:nvPr/>
          </p:nvSpPr>
          <p:spPr>
            <a:xfrm>
              <a:off x="8350049" y="3510281"/>
              <a:ext cx="2924593" cy="731520"/>
            </a:xfrm>
            <a:custGeom>
              <a:avLst/>
              <a:gdLst>
                <a:gd name="connsiteX0" fmla="*/ 0 w 2924593"/>
                <a:gd name="connsiteY0" fmla="*/ 0 h 731520"/>
                <a:gd name="connsiteX1" fmla="*/ 2558833 w 2924593"/>
                <a:gd name="connsiteY1" fmla="*/ 0 h 731520"/>
                <a:gd name="connsiteX2" fmla="*/ 2924593 w 2924593"/>
                <a:gd name="connsiteY2" fmla="*/ 365760 h 731520"/>
                <a:gd name="connsiteX3" fmla="*/ 2558833 w 2924593"/>
                <a:gd name="connsiteY3" fmla="*/ 731520 h 731520"/>
                <a:gd name="connsiteX4" fmla="*/ 0 w 2924593"/>
                <a:gd name="connsiteY4" fmla="*/ 731520 h 731520"/>
                <a:gd name="connsiteX5" fmla="*/ 20150 w 2924593"/>
                <a:gd name="connsiteY5" fmla="*/ 599489 h 731520"/>
                <a:gd name="connsiteX6" fmla="*/ 31952 w 2924593"/>
                <a:gd name="connsiteY6" fmla="*/ 365759 h 731520"/>
                <a:gd name="connsiteX7" fmla="*/ 20150 w 2924593"/>
                <a:gd name="connsiteY7" fmla="*/ 132029 h 731520"/>
                <a:gd name="connsiteX8" fmla="*/ 0 w 2924593"/>
                <a:gd name="connsiteY8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4593" h="731520">
                  <a:moveTo>
                    <a:pt x="0" y="0"/>
                  </a:moveTo>
                  <a:lnTo>
                    <a:pt x="2558833" y="0"/>
                  </a:lnTo>
                  <a:cubicBezTo>
                    <a:pt x="2760837" y="0"/>
                    <a:pt x="2924593" y="163756"/>
                    <a:pt x="2924593" y="365760"/>
                  </a:cubicBezTo>
                  <a:cubicBezTo>
                    <a:pt x="2924593" y="567764"/>
                    <a:pt x="2760837" y="731520"/>
                    <a:pt x="2558833" y="731520"/>
                  </a:cubicBezTo>
                  <a:lnTo>
                    <a:pt x="0" y="731520"/>
                  </a:lnTo>
                  <a:lnTo>
                    <a:pt x="20150" y="599489"/>
                  </a:lnTo>
                  <a:cubicBezTo>
                    <a:pt x="27954" y="522641"/>
                    <a:pt x="31952" y="444667"/>
                    <a:pt x="31952" y="365759"/>
                  </a:cubicBezTo>
                  <a:cubicBezTo>
                    <a:pt x="31952" y="286851"/>
                    <a:pt x="27954" y="208878"/>
                    <a:pt x="20150" y="1320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53698575-FD2E-43F7-A075-5EADB0F3E672}"/>
                </a:ext>
              </a:extLst>
            </p:cNvPr>
            <p:cNvGrpSpPr/>
            <p:nvPr/>
          </p:nvGrpSpPr>
          <p:grpSpPr>
            <a:xfrm>
              <a:off x="8526062" y="3571500"/>
              <a:ext cx="2662896" cy="598919"/>
              <a:chOff x="2307875" y="1361960"/>
              <a:chExt cx="2662896" cy="59891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EF9DC48-CA8B-44CA-BE20-1B5106EDE443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06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C72574D-737D-4710-8A60-D9439011D36B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808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6D4AA60-4F59-458C-89A3-4D5B47D3DB30}"/>
              </a:ext>
            </a:extLst>
          </p:cNvPr>
          <p:cNvGrpSpPr/>
          <p:nvPr/>
        </p:nvGrpSpPr>
        <p:grpSpPr>
          <a:xfrm>
            <a:off x="8017024" y="4380775"/>
            <a:ext cx="3081507" cy="731520"/>
            <a:chOff x="8017024" y="3933735"/>
            <a:chExt cx="3081507" cy="73152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0A1703-A651-4EA7-B086-DB3F2B48E3F6}"/>
                </a:ext>
              </a:extLst>
            </p:cNvPr>
            <p:cNvSpPr/>
            <p:nvPr/>
          </p:nvSpPr>
          <p:spPr>
            <a:xfrm>
              <a:off x="8017024" y="3933735"/>
              <a:ext cx="3081507" cy="731520"/>
            </a:xfrm>
            <a:custGeom>
              <a:avLst/>
              <a:gdLst>
                <a:gd name="connsiteX0" fmla="*/ 307214 w 3081507"/>
                <a:gd name="connsiteY0" fmla="*/ 0 h 731520"/>
                <a:gd name="connsiteX1" fmla="*/ 2715747 w 3081507"/>
                <a:gd name="connsiteY1" fmla="*/ 0 h 731520"/>
                <a:gd name="connsiteX2" fmla="*/ 3081507 w 3081507"/>
                <a:gd name="connsiteY2" fmla="*/ 365760 h 731520"/>
                <a:gd name="connsiteX3" fmla="*/ 2715747 w 3081507"/>
                <a:gd name="connsiteY3" fmla="*/ 731520 h 731520"/>
                <a:gd name="connsiteX4" fmla="*/ 0 w 3081507"/>
                <a:gd name="connsiteY4" fmla="*/ 731520 h 731520"/>
                <a:gd name="connsiteX5" fmla="*/ 89069 w 3081507"/>
                <a:gd name="connsiteY5" fmla="*/ 584908 h 731520"/>
                <a:gd name="connsiteX6" fmla="*/ 262203 w 3081507"/>
                <a:gd name="connsiteY6" fmla="*/ 175051 h 731520"/>
                <a:gd name="connsiteX7" fmla="*/ 307214 w 3081507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1507" h="731520">
                  <a:moveTo>
                    <a:pt x="307214" y="0"/>
                  </a:moveTo>
                  <a:lnTo>
                    <a:pt x="2715747" y="0"/>
                  </a:lnTo>
                  <a:cubicBezTo>
                    <a:pt x="2917751" y="0"/>
                    <a:pt x="3081507" y="163756"/>
                    <a:pt x="3081507" y="365760"/>
                  </a:cubicBezTo>
                  <a:cubicBezTo>
                    <a:pt x="3081507" y="567764"/>
                    <a:pt x="2917751" y="731520"/>
                    <a:pt x="2715747" y="731520"/>
                  </a:cubicBezTo>
                  <a:lnTo>
                    <a:pt x="0" y="731520"/>
                  </a:lnTo>
                  <a:lnTo>
                    <a:pt x="89069" y="584908"/>
                  </a:lnTo>
                  <a:cubicBezTo>
                    <a:pt x="159453" y="455344"/>
                    <a:pt x="217675" y="318215"/>
                    <a:pt x="262203" y="175051"/>
                  </a:cubicBezTo>
                  <a:lnTo>
                    <a:pt x="30721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BE880BA-FB29-484E-B713-EC652A16FC3B}"/>
                </a:ext>
              </a:extLst>
            </p:cNvPr>
            <p:cNvGrpSpPr/>
            <p:nvPr/>
          </p:nvGrpSpPr>
          <p:grpSpPr>
            <a:xfrm>
              <a:off x="8392841" y="3996077"/>
              <a:ext cx="2662896" cy="598919"/>
              <a:chOff x="2307875" y="1361960"/>
              <a:chExt cx="2662896" cy="598919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E4B2F2B-8E10-496B-8616-B2C7FBFB2C1E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08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7BE1F60-AF5C-411C-B5F1-09C057976FB0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933C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B67BE42-3DB3-4B32-B26B-138B9C0FAD19}"/>
              </a:ext>
            </a:extLst>
          </p:cNvPr>
          <p:cNvGrpSpPr/>
          <p:nvPr/>
        </p:nvGrpSpPr>
        <p:grpSpPr>
          <a:xfrm>
            <a:off x="6984740" y="5251268"/>
            <a:ext cx="3172720" cy="731520"/>
            <a:chOff x="6984740" y="4804228"/>
            <a:chExt cx="3172720" cy="73152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4A0E97E-FC7A-4CBB-98F8-0D34FBD8B289}"/>
                </a:ext>
              </a:extLst>
            </p:cNvPr>
            <p:cNvSpPr/>
            <p:nvPr/>
          </p:nvSpPr>
          <p:spPr>
            <a:xfrm>
              <a:off x="6984740" y="4804228"/>
              <a:ext cx="3172720" cy="731520"/>
            </a:xfrm>
            <a:custGeom>
              <a:avLst/>
              <a:gdLst>
                <a:gd name="connsiteX0" fmla="*/ 934234 w 3172720"/>
                <a:gd name="connsiteY0" fmla="*/ 0 h 731520"/>
                <a:gd name="connsiteX1" fmla="*/ 2806960 w 3172720"/>
                <a:gd name="connsiteY1" fmla="*/ 0 h 731520"/>
                <a:gd name="connsiteX2" fmla="*/ 3172720 w 3172720"/>
                <a:gd name="connsiteY2" fmla="*/ 365760 h 731520"/>
                <a:gd name="connsiteX3" fmla="*/ 2806960 w 3172720"/>
                <a:gd name="connsiteY3" fmla="*/ 731520 h 731520"/>
                <a:gd name="connsiteX4" fmla="*/ 0 w 3172720"/>
                <a:gd name="connsiteY4" fmla="*/ 731520 h 731520"/>
                <a:gd name="connsiteX5" fmla="*/ 1074 w 3172720"/>
                <a:gd name="connsiteY5" fmla="*/ 731127 h 731520"/>
                <a:gd name="connsiteX6" fmla="*/ 875249 w 3172720"/>
                <a:gd name="connsiteY6" fmla="*/ 78880 h 731520"/>
                <a:gd name="connsiteX7" fmla="*/ 934234 w 3172720"/>
                <a:gd name="connsiteY7" fmla="*/ 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2720" h="731520">
                  <a:moveTo>
                    <a:pt x="934234" y="0"/>
                  </a:moveTo>
                  <a:lnTo>
                    <a:pt x="2806960" y="0"/>
                  </a:lnTo>
                  <a:cubicBezTo>
                    <a:pt x="3008964" y="0"/>
                    <a:pt x="3172720" y="163756"/>
                    <a:pt x="3172720" y="365760"/>
                  </a:cubicBezTo>
                  <a:cubicBezTo>
                    <a:pt x="3172720" y="567764"/>
                    <a:pt x="3008964" y="731520"/>
                    <a:pt x="2806960" y="731520"/>
                  </a:cubicBezTo>
                  <a:lnTo>
                    <a:pt x="0" y="731520"/>
                  </a:lnTo>
                  <a:lnTo>
                    <a:pt x="1074" y="731127"/>
                  </a:lnTo>
                  <a:cubicBezTo>
                    <a:pt x="342941" y="586530"/>
                    <a:pt x="642312" y="361135"/>
                    <a:pt x="875249" y="78880"/>
                  </a:cubicBezTo>
                  <a:lnTo>
                    <a:pt x="93423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C428EE2-6AFE-45C2-8B09-D9C0C094E574}"/>
                </a:ext>
              </a:extLst>
            </p:cNvPr>
            <p:cNvGrpSpPr/>
            <p:nvPr/>
          </p:nvGrpSpPr>
          <p:grpSpPr>
            <a:xfrm>
              <a:off x="7494563" y="4916671"/>
              <a:ext cx="2662896" cy="598919"/>
              <a:chOff x="2307875" y="1361960"/>
              <a:chExt cx="2662896" cy="598919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F48F045-DC9E-455D-93C9-4566B7E9C6BB}"/>
                  </a:ext>
                </a:extLst>
              </p:cNvPr>
              <p:cNvSpPr txBox="1"/>
              <p:nvPr/>
            </p:nvSpPr>
            <p:spPr>
              <a:xfrm>
                <a:off x="4268705" y="1437659"/>
                <a:ext cx="702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latin typeface="Oswald" panose="02000503000000000000" pitchFamily="2" charset="0"/>
                  </a:rPr>
                  <a:t>10</a:t>
                </a:r>
                <a:endParaRPr lang="en-US" sz="2800" b="1" dirty="0">
                  <a:latin typeface="Oswald" panose="02000503000000000000" pitchFamily="2" charset="0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D8B0C72-BA2D-426C-BC1D-A69744B05768}"/>
                  </a:ext>
                </a:extLst>
              </p:cNvPr>
              <p:cNvSpPr txBox="1"/>
              <p:nvPr/>
            </p:nvSpPr>
            <p:spPr>
              <a:xfrm>
                <a:off x="2307875" y="1361960"/>
                <a:ext cx="2132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8080"/>
                    </a:solidFill>
                    <a:latin typeface="Oswald" panose="02000503000000000000" pitchFamily="2" charset="0"/>
                  </a:rPr>
                  <a:t>Subtitle </a:t>
                </a:r>
              </a:p>
              <a:p>
                <a:r>
                  <a:rPr lang="en-GB" sz="1400" dirty="0">
                    <a:latin typeface="Tw Cen MT" panose="020B0602020104020603" pitchFamily="34" charset="0"/>
                  </a:rPr>
                  <a:t>You an add your Text here</a:t>
                </a:r>
                <a:endParaRPr lang="en-US" sz="1400" dirty="0">
                  <a:latin typeface="Tw Cen MT" panose="020B0602020104020603" pitchFamily="34" charset="0"/>
                </a:endParaRPr>
              </a:p>
            </p:txBody>
          </p:sp>
        </p:grp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A1577205-C639-44F4-956C-7E7A5A8E039E}"/>
              </a:ext>
            </a:extLst>
          </p:cNvPr>
          <p:cNvSpPr txBox="1"/>
          <p:nvPr/>
        </p:nvSpPr>
        <p:spPr>
          <a:xfrm>
            <a:off x="27933" y="36391"/>
            <a:ext cx="12109141" cy="1015663"/>
          </a:xfrm>
          <a:custGeom>
            <a:avLst/>
            <a:gdLst>
              <a:gd name="connsiteX0" fmla="*/ 0 w 12109141"/>
              <a:gd name="connsiteY0" fmla="*/ 0 h 1015663"/>
              <a:gd name="connsiteX1" fmla="*/ 576626 w 12109141"/>
              <a:gd name="connsiteY1" fmla="*/ 0 h 1015663"/>
              <a:gd name="connsiteX2" fmla="*/ 911069 w 12109141"/>
              <a:gd name="connsiteY2" fmla="*/ 0 h 1015663"/>
              <a:gd name="connsiteX3" fmla="*/ 1608786 w 12109141"/>
              <a:gd name="connsiteY3" fmla="*/ 0 h 1015663"/>
              <a:gd name="connsiteX4" fmla="*/ 2306503 w 12109141"/>
              <a:gd name="connsiteY4" fmla="*/ 0 h 1015663"/>
              <a:gd name="connsiteX5" fmla="*/ 2762037 w 12109141"/>
              <a:gd name="connsiteY5" fmla="*/ 0 h 1015663"/>
              <a:gd name="connsiteX6" fmla="*/ 3580846 w 12109141"/>
              <a:gd name="connsiteY6" fmla="*/ 0 h 1015663"/>
              <a:gd name="connsiteX7" fmla="*/ 3915289 w 12109141"/>
              <a:gd name="connsiteY7" fmla="*/ 0 h 1015663"/>
              <a:gd name="connsiteX8" fmla="*/ 4734098 w 12109141"/>
              <a:gd name="connsiteY8" fmla="*/ 0 h 1015663"/>
              <a:gd name="connsiteX9" fmla="*/ 5189632 w 12109141"/>
              <a:gd name="connsiteY9" fmla="*/ 0 h 1015663"/>
              <a:gd name="connsiteX10" fmla="*/ 5645166 w 12109141"/>
              <a:gd name="connsiteY10" fmla="*/ 0 h 1015663"/>
              <a:gd name="connsiteX11" fmla="*/ 6100701 w 12109141"/>
              <a:gd name="connsiteY11" fmla="*/ 0 h 1015663"/>
              <a:gd name="connsiteX12" fmla="*/ 6677326 w 12109141"/>
              <a:gd name="connsiteY12" fmla="*/ 0 h 1015663"/>
              <a:gd name="connsiteX13" fmla="*/ 7496135 w 12109141"/>
              <a:gd name="connsiteY13" fmla="*/ 0 h 1015663"/>
              <a:gd name="connsiteX14" fmla="*/ 8193852 w 12109141"/>
              <a:gd name="connsiteY14" fmla="*/ 0 h 1015663"/>
              <a:gd name="connsiteX15" fmla="*/ 8649386 w 12109141"/>
              <a:gd name="connsiteY15" fmla="*/ 0 h 1015663"/>
              <a:gd name="connsiteX16" fmla="*/ 9226012 w 12109141"/>
              <a:gd name="connsiteY16" fmla="*/ 0 h 1015663"/>
              <a:gd name="connsiteX17" fmla="*/ 9560455 w 12109141"/>
              <a:gd name="connsiteY17" fmla="*/ 0 h 1015663"/>
              <a:gd name="connsiteX18" fmla="*/ 10137081 w 12109141"/>
              <a:gd name="connsiteY18" fmla="*/ 0 h 1015663"/>
              <a:gd name="connsiteX19" fmla="*/ 10350432 w 12109141"/>
              <a:gd name="connsiteY19" fmla="*/ 0 h 1015663"/>
              <a:gd name="connsiteX20" fmla="*/ 11169241 w 12109141"/>
              <a:gd name="connsiteY20" fmla="*/ 0 h 1015663"/>
              <a:gd name="connsiteX21" fmla="*/ 12109141 w 12109141"/>
              <a:gd name="connsiteY21" fmla="*/ 0 h 1015663"/>
              <a:gd name="connsiteX22" fmla="*/ 12109141 w 12109141"/>
              <a:gd name="connsiteY22" fmla="*/ 517988 h 1015663"/>
              <a:gd name="connsiteX23" fmla="*/ 12109141 w 12109141"/>
              <a:gd name="connsiteY23" fmla="*/ 1015663 h 1015663"/>
              <a:gd name="connsiteX24" fmla="*/ 11290332 w 12109141"/>
              <a:gd name="connsiteY24" fmla="*/ 1015663 h 1015663"/>
              <a:gd name="connsiteX25" fmla="*/ 11076981 w 12109141"/>
              <a:gd name="connsiteY25" fmla="*/ 1015663 h 1015663"/>
              <a:gd name="connsiteX26" fmla="*/ 10742538 w 12109141"/>
              <a:gd name="connsiteY26" fmla="*/ 1015663 h 1015663"/>
              <a:gd name="connsiteX27" fmla="*/ 9923729 w 12109141"/>
              <a:gd name="connsiteY27" fmla="*/ 1015663 h 1015663"/>
              <a:gd name="connsiteX28" fmla="*/ 9347104 w 12109141"/>
              <a:gd name="connsiteY28" fmla="*/ 1015663 h 1015663"/>
              <a:gd name="connsiteX29" fmla="*/ 8649386 w 12109141"/>
              <a:gd name="connsiteY29" fmla="*/ 1015663 h 1015663"/>
              <a:gd name="connsiteX30" fmla="*/ 8314943 w 12109141"/>
              <a:gd name="connsiteY30" fmla="*/ 1015663 h 1015663"/>
              <a:gd name="connsiteX31" fmla="*/ 7617226 w 12109141"/>
              <a:gd name="connsiteY31" fmla="*/ 1015663 h 1015663"/>
              <a:gd name="connsiteX32" fmla="*/ 7403875 w 12109141"/>
              <a:gd name="connsiteY32" fmla="*/ 1015663 h 1015663"/>
              <a:gd name="connsiteX33" fmla="*/ 7190523 w 12109141"/>
              <a:gd name="connsiteY33" fmla="*/ 1015663 h 1015663"/>
              <a:gd name="connsiteX34" fmla="*/ 6492806 w 12109141"/>
              <a:gd name="connsiteY34" fmla="*/ 1015663 h 1015663"/>
              <a:gd name="connsiteX35" fmla="*/ 6158363 w 12109141"/>
              <a:gd name="connsiteY35" fmla="*/ 1015663 h 1015663"/>
              <a:gd name="connsiteX36" fmla="*/ 5823920 w 12109141"/>
              <a:gd name="connsiteY36" fmla="*/ 1015663 h 1015663"/>
              <a:gd name="connsiteX37" fmla="*/ 5489477 w 12109141"/>
              <a:gd name="connsiteY37" fmla="*/ 1015663 h 1015663"/>
              <a:gd name="connsiteX38" fmla="*/ 5155034 w 12109141"/>
              <a:gd name="connsiteY38" fmla="*/ 1015663 h 1015663"/>
              <a:gd name="connsiteX39" fmla="*/ 4457317 w 12109141"/>
              <a:gd name="connsiteY39" fmla="*/ 1015663 h 1015663"/>
              <a:gd name="connsiteX40" fmla="*/ 3638509 w 12109141"/>
              <a:gd name="connsiteY40" fmla="*/ 1015663 h 1015663"/>
              <a:gd name="connsiteX41" fmla="*/ 3061883 w 12109141"/>
              <a:gd name="connsiteY41" fmla="*/ 1015663 h 1015663"/>
              <a:gd name="connsiteX42" fmla="*/ 2606348 w 12109141"/>
              <a:gd name="connsiteY42" fmla="*/ 1015663 h 1015663"/>
              <a:gd name="connsiteX43" fmla="*/ 2392997 w 12109141"/>
              <a:gd name="connsiteY43" fmla="*/ 1015663 h 1015663"/>
              <a:gd name="connsiteX44" fmla="*/ 1937463 w 12109141"/>
              <a:gd name="connsiteY44" fmla="*/ 1015663 h 1015663"/>
              <a:gd name="connsiteX45" fmla="*/ 1360837 w 12109141"/>
              <a:gd name="connsiteY45" fmla="*/ 1015663 h 1015663"/>
              <a:gd name="connsiteX46" fmla="*/ 905302 w 12109141"/>
              <a:gd name="connsiteY46" fmla="*/ 1015663 h 1015663"/>
              <a:gd name="connsiteX47" fmla="*/ 0 w 12109141"/>
              <a:gd name="connsiteY47" fmla="*/ 1015663 h 1015663"/>
              <a:gd name="connsiteX48" fmla="*/ 0 w 12109141"/>
              <a:gd name="connsiteY48" fmla="*/ 507832 h 1015663"/>
              <a:gd name="connsiteX49" fmla="*/ 0 w 12109141"/>
              <a:gd name="connsiteY49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09141" h="1015663" fill="none" extrusionOk="0">
                <a:moveTo>
                  <a:pt x="0" y="0"/>
                </a:moveTo>
                <a:cubicBezTo>
                  <a:pt x="240481" y="-36695"/>
                  <a:pt x="388711" y="38876"/>
                  <a:pt x="576626" y="0"/>
                </a:cubicBezTo>
                <a:cubicBezTo>
                  <a:pt x="764541" y="-38876"/>
                  <a:pt x="812218" y="21560"/>
                  <a:pt x="911069" y="0"/>
                </a:cubicBezTo>
                <a:cubicBezTo>
                  <a:pt x="1009920" y="-21560"/>
                  <a:pt x="1366489" y="35411"/>
                  <a:pt x="1608786" y="0"/>
                </a:cubicBezTo>
                <a:cubicBezTo>
                  <a:pt x="1851083" y="-35411"/>
                  <a:pt x="1991753" y="11178"/>
                  <a:pt x="2306503" y="0"/>
                </a:cubicBezTo>
                <a:cubicBezTo>
                  <a:pt x="2621253" y="-11178"/>
                  <a:pt x="2587294" y="27103"/>
                  <a:pt x="2762037" y="0"/>
                </a:cubicBezTo>
                <a:cubicBezTo>
                  <a:pt x="2936780" y="-27103"/>
                  <a:pt x="3331578" y="23390"/>
                  <a:pt x="3580846" y="0"/>
                </a:cubicBezTo>
                <a:cubicBezTo>
                  <a:pt x="3830114" y="-23390"/>
                  <a:pt x="3784383" y="36684"/>
                  <a:pt x="3915289" y="0"/>
                </a:cubicBezTo>
                <a:cubicBezTo>
                  <a:pt x="4046195" y="-36684"/>
                  <a:pt x="4367544" y="60805"/>
                  <a:pt x="4734098" y="0"/>
                </a:cubicBezTo>
                <a:cubicBezTo>
                  <a:pt x="5100652" y="-60805"/>
                  <a:pt x="5025181" y="53386"/>
                  <a:pt x="5189632" y="0"/>
                </a:cubicBezTo>
                <a:cubicBezTo>
                  <a:pt x="5354083" y="-53386"/>
                  <a:pt x="5440476" y="33410"/>
                  <a:pt x="5645166" y="0"/>
                </a:cubicBezTo>
                <a:cubicBezTo>
                  <a:pt x="5849856" y="-33410"/>
                  <a:pt x="5893445" y="26902"/>
                  <a:pt x="6100701" y="0"/>
                </a:cubicBezTo>
                <a:cubicBezTo>
                  <a:pt x="6307957" y="-26902"/>
                  <a:pt x="6413110" y="10961"/>
                  <a:pt x="6677326" y="0"/>
                </a:cubicBezTo>
                <a:cubicBezTo>
                  <a:pt x="6941542" y="-10961"/>
                  <a:pt x="7093045" y="711"/>
                  <a:pt x="7496135" y="0"/>
                </a:cubicBezTo>
                <a:cubicBezTo>
                  <a:pt x="7899225" y="-711"/>
                  <a:pt x="7966999" y="11103"/>
                  <a:pt x="8193852" y="0"/>
                </a:cubicBezTo>
                <a:cubicBezTo>
                  <a:pt x="8420705" y="-11103"/>
                  <a:pt x="8467373" y="11023"/>
                  <a:pt x="8649386" y="0"/>
                </a:cubicBezTo>
                <a:cubicBezTo>
                  <a:pt x="8831399" y="-11023"/>
                  <a:pt x="9074747" y="32453"/>
                  <a:pt x="9226012" y="0"/>
                </a:cubicBezTo>
                <a:cubicBezTo>
                  <a:pt x="9377277" y="-32453"/>
                  <a:pt x="9426552" y="19682"/>
                  <a:pt x="9560455" y="0"/>
                </a:cubicBezTo>
                <a:cubicBezTo>
                  <a:pt x="9694358" y="-19682"/>
                  <a:pt x="9864352" y="22976"/>
                  <a:pt x="10137081" y="0"/>
                </a:cubicBezTo>
                <a:cubicBezTo>
                  <a:pt x="10409810" y="-22976"/>
                  <a:pt x="10274094" y="2942"/>
                  <a:pt x="10350432" y="0"/>
                </a:cubicBezTo>
                <a:cubicBezTo>
                  <a:pt x="10426770" y="-2942"/>
                  <a:pt x="10824935" y="96764"/>
                  <a:pt x="11169241" y="0"/>
                </a:cubicBezTo>
                <a:cubicBezTo>
                  <a:pt x="11513547" y="-96764"/>
                  <a:pt x="11703418" y="7514"/>
                  <a:pt x="12109141" y="0"/>
                </a:cubicBezTo>
                <a:cubicBezTo>
                  <a:pt x="12126303" y="172065"/>
                  <a:pt x="12099407" y="299381"/>
                  <a:pt x="12109141" y="517988"/>
                </a:cubicBezTo>
                <a:cubicBezTo>
                  <a:pt x="12118875" y="736595"/>
                  <a:pt x="12095876" y="893070"/>
                  <a:pt x="12109141" y="1015663"/>
                </a:cubicBezTo>
                <a:cubicBezTo>
                  <a:pt x="11846736" y="1066385"/>
                  <a:pt x="11477065" y="938899"/>
                  <a:pt x="11290332" y="1015663"/>
                </a:cubicBezTo>
                <a:cubicBezTo>
                  <a:pt x="11103599" y="1092427"/>
                  <a:pt x="11126281" y="1003618"/>
                  <a:pt x="11076981" y="1015663"/>
                </a:cubicBezTo>
                <a:cubicBezTo>
                  <a:pt x="11027681" y="1027708"/>
                  <a:pt x="10906408" y="987751"/>
                  <a:pt x="10742538" y="1015663"/>
                </a:cubicBezTo>
                <a:cubicBezTo>
                  <a:pt x="10578668" y="1043575"/>
                  <a:pt x="10150418" y="940969"/>
                  <a:pt x="9923729" y="1015663"/>
                </a:cubicBezTo>
                <a:cubicBezTo>
                  <a:pt x="9697040" y="1090357"/>
                  <a:pt x="9471228" y="980708"/>
                  <a:pt x="9347104" y="1015663"/>
                </a:cubicBezTo>
                <a:cubicBezTo>
                  <a:pt x="9222981" y="1050618"/>
                  <a:pt x="8871061" y="948761"/>
                  <a:pt x="8649386" y="1015663"/>
                </a:cubicBezTo>
                <a:cubicBezTo>
                  <a:pt x="8427711" y="1082565"/>
                  <a:pt x="8414313" y="977505"/>
                  <a:pt x="8314943" y="1015663"/>
                </a:cubicBezTo>
                <a:cubicBezTo>
                  <a:pt x="8215573" y="1053821"/>
                  <a:pt x="7918423" y="943833"/>
                  <a:pt x="7617226" y="1015663"/>
                </a:cubicBezTo>
                <a:cubicBezTo>
                  <a:pt x="7316029" y="1087493"/>
                  <a:pt x="7472009" y="1003652"/>
                  <a:pt x="7403875" y="1015663"/>
                </a:cubicBezTo>
                <a:cubicBezTo>
                  <a:pt x="7335741" y="1027674"/>
                  <a:pt x="7281797" y="998754"/>
                  <a:pt x="7190523" y="1015663"/>
                </a:cubicBezTo>
                <a:cubicBezTo>
                  <a:pt x="7099249" y="1032572"/>
                  <a:pt x="6734386" y="938213"/>
                  <a:pt x="6492806" y="1015663"/>
                </a:cubicBezTo>
                <a:cubicBezTo>
                  <a:pt x="6251226" y="1093113"/>
                  <a:pt x="6276920" y="981271"/>
                  <a:pt x="6158363" y="1015663"/>
                </a:cubicBezTo>
                <a:cubicBezTo>
                  <a:pt x="6039806" y="1050055"/>
                  <a:pt x="5986919" y="1000286"/>
                  <a:pt x="5823920" y="1015663"/>
                </a:cubicBezTo>
                <a:cubicBezTo>
                  <a:pt x="5660921" y="1031040"/>
                  <a:pt x="5577202" y="992747"/>
                  <a:pt x="5489477" y="1015663"/>
                </a:cubicBezTo>
                <a:cubicBezTo>
                  <a:pt x="5401752" y="1038579"/>
                  <a:pt x="5320316" y="1006490"/>
                  <a:pt x="5155034" y="1015663"/>
                </a:cubicBezTo>
                <a:cubicBezTo>
                  <a:pt x="4989752" y="1024836"/>
                  <a:pt x="4597214" y="936388"/>
                  <a:pt x="4457317" y="1015663"/>
                </a:cubicBezTo>
                <a:cubicBezTo>
                  <a:pt x="4317420" y="1094938"/>
                  <a:pt x="3923058" y="922508"/>
                  <a:pt x="3638509" y="1015663"/>
                </a:cubicBezTo>
                <a:cubicBezTo>
                  <a:pt x="3353960" y="1108818"/>
                  <a:pt x="3295099" y="999781"/>
                  <a:pt x="3061883" y="1015663"/>
                </a:cubicBezTo>
                <a:cubicBezTo>
                  <a:pt x="2828667" y="1031545"/>
                  <a:pt x="2796840" y="989015"/>
                  <a:pt x="2606348" y="1015663"/>
                </a:cubicBezTo>
                <a:cubicBezTo>
                  <a:pt x="2415856" y="1042311"/>
                  <a:pt x="2467979" y="1003685"/>
                  <a:pt x="2392997" y="1015663"/>
                </a:cubicBezTo>
                <a:cubicBezTo>
                  <a:pt x="2318015" y="1027641"/>
                  <a:pt x="2139131" y="971680"/>
                  <a:pt x="1937463" y="1015663"/>
                </a:cubicBezTo>
                <a:cubicBezTo>
                  <a:pt x="1735795" y="1059646"/>
                  <a:pt x="1621925" y="1010050"/>
                  <a:pt x="1360837" y="1015663"/>
                </a:cubicBezTo>
                <a:cubicBezTo>
                  <a:pt x="1099749" y="1021276"/>
                  <a:pt x="1086238" y="993481"/>
                  <a:pt x="905302" y="1015663"/>
                </a:cubicBezTo>
                <a:cubicBezTo>
                  <a:pt x="724366" y="1037845"/>
                  <a:pt x="425885" y="966776"/>
                  <a:pt x="0" y="1015663"/>
                </a:cubicBezTo>
                <a:cubicBezTo>
                  <a:pt x="-27044" y="881750"/>
                  <a:pt x="44256" y="651018"/>
                  <a:pt x="0" y="507832"/>
                </a:cubicBezTo>
                <a:cubicBezTo>
                  <a:pt x="-44256" y="364646"/>
                  <a:pt x="35770" y="190792"/>
                  <a:pt x="0" y="0"/>
                </a:cubicBezTo>
                <a:close/>
              </a:path>
              <a:path w="12109141" h="1015663" stroke="0" extrusionOk="0">
                <a:moveTo>
                  <a:pt x="0" y="0"/>
                </a:moveTo>
                <a:cubicBezTo>
                  <a:pt x="51701" y="-19365"/>
                  <a:pt x="155361" y="3361"/>
                  <a:pt x="213352" y="0"/>
                </a:cubicBezTo>
                <a:cubicBezTo>
                  <a:pt x="271343" y="-3361"/>
                  <a:pt x="506615" y="13347"/>
                  <a:pt x="668886" y="0"/>
                </a:cubicBezTo>
                <a:cubicBezTo>
                  <a:pt x="831157" y="-13347"/>
                  <a:pt x="1155780" y="3977"/>
                  <a:pt x="1366603" y="0"/>
                </a:cubicBezTo>
                <a:cubicBezTo>
                  <a:pt x="1577426" y="-3977"/>
                  <a:pt x="1874074" y="20245"/>
                  <a:pt x="2064320" y="0"/>
                </a:cubicBezTo>
                <a:cubicBezTo>
                  <a:pt x="2254566" y="-20245"/>
                  <a:pt x="2381408" y="45671"/>
                  <a:pt x="2519855" y="0"/>
                </a:cubicBezTo>
                <a:cubicBezTo>
                  <a:pt x="2658303" y="-45671"/>
                  <a:pt x="2835202" y="18246"/>
                  <a:pt x="2975389" y="0"/>
                </a:cubicBezTo>
                <a:cubicBezTo>
                  <a:pt x="3115576" y="-18246"/>
                  <a:pt x="3239014" y="34930"/>
                  <a:pt x="3309832" y="0"/>
                </a:cubicBezTo>
                <a:cubicBezTo>
                  <a:pt x="3380650" y="-34930"/>
                  <a:pt x="3478119" y="772"/>
                  <a:pt x="3644275" y="0"/>
                </a:cubicBezTo>
                <a:cubicBezTo>
                  <a:pt x="3810431" y="-772"/>
                  <a:pt x="3917231" y="21722"/>
                  <a:pt x="4099809" y="0"/>
                </a:cubicBezTo>
                <a:cubicBezTo>
                  <a:pt x="4282387" y="-21722"/>
                  <a:pt x="4333668" y="2796"/>
                  <a:pt x="4555344" y="0"/>
                </a:cubicBezTo>
                <a:cubicBezTo>
                  <a:pt x="4777020" y="-2796"/>
                  <a:pt x="4702336" y="1475"/>
                  <a:pt x="4768695" y="0"/>
                </a:cubicBezTo>
                <a:cubicBezTo>
                  <a:pt x="4835054" y="-1475"/>
                  <a:pt x="5117902" y="15746"/>
                  <a:pt x="5466412" y="0"/>
                </a:cubicBezTo>
                <a:cubicBezTo>
                  <a:pt x="5814922" y="-15746"/>
                  <a:pt x="5844783" y="41570"/>
                  <a:pt x="6043038" y="0"/>
                </a:cubicBezTo>
                <a:cubicBezTo>
                  <a:pt x="6241293" y="-41570"/>
                  <a:pt x="6586615" y="53395"/>
                  <a:pt x="6861847" y="0"/>
                </a:cubicBezTo>
                <a:cubicBezTo>
                  <a:pt x="7137079" y="-53395"/>
                  <a:pt x="7202762" y="22537"/>
                  <a:pt x="7317381" y="0"/>
                </a:cubicBezTo>
                <a:cubicBezTo>
                  <a:pt x="7432000" y="-22537"/>
                  <a:pt x="7763549" y="15570"/>
                  <a:pt x="7894007" y="0"/>
                </a:cubicBezTo>
                <a:cubicBezTo>
                  <a:pt x="8024465" y="-15570"/>
                  <a:pt x="8071797" y="21095"/>
                  <a:pt x="8228450" y="0"/>
                </a:cubicBezTo>
                <a:cubicBezTo>
                  <a:pt x="8385103" y="-21095"/>
                  <a:pt x="8672087" y="63650"/>
                  <a:pt x="8926167" y="0"/>
                </a:cubicBezTo>
                <a:cubicBezTo>
                  <a:pt x="9180247" y="-63650"/>
                  <a:pt x="9161708" y="21952"/>
                  <a:pt x="9260610" y="0"/>
                </a:cubicBezTo>
                <a:cubicBezTo>
                  <a:pt x="9359512" y="-21952"/>
                  <a:pt x="9448854" y="36404"/>
                  <a:pt x="9595053" y="0"/>
                </a:cubicBezTo>
                <a:cubicBezTo>
                  <a:pt x="9741252" y="-36404"/>
                  <a:pt x="9898684" y="37778"/>
                  <a:pt x="10050587" y="0"/>
                </a:cubicBezTo>
                <a:cubicBezTo>
                  <a:pt x="10202490" y="-37778"/>
                  <a:pt x="10159996" y="11829"/>
                  <a:pt x="10263939" y="0"/>
                </a:cubicBezTo>
                <a:cubicBezTo>
                  <a:pt x="10367882" y="-11829"/>
                  <a:pt x="10698225" y="4455"/>
                  <a:pt x="11082747" y="0"/>
                </a:cubicBezTo>
                <a:cubicBezTo>
                  <a:pt x="11467269" y="-4455"/>
                  <a:pt x="11664546" y="70216"/>
                  <a:pt x="12109141" y="0"/>
                </a:cubicBezTo>
                <a:cubicBezTo>
                  <a:pt x="12111689" y="102582"/>
                  <a:pt x="12098670" y="265870"/>
                  <a:pt x="12109141" y="487518"/>
                </a:cubicBezTo>
                <a:cubicBezTo>
                  <a:pt x="12119612" y="709166"/>
                  <a:pt x="12087658" y="780672"/>
                  <a:pt x="12109141" y="1015663"/>
                </a:cubicBezTo>
                <a:cubicBezTo>
                  <a:pt x="12056730" y="1031058"/>
                  <a:pt x="11944498" y="1007664"/>
                  <a:pt x="11895789" y="1015663"/>
                </a:cubicBezTo>
                <a:cubicBezTo>
                  <a:pt x="11847080" y="1023662"/>
                  <a:pt x="11421178" y="974158"/>
                  <a:pt x="11076981" y="1015663"/>
                </a:cubicBezTo>
                <a:cubicBezTo>
                  <a:pt x="10732784" y="1057168"/>
                  <a:pt x="10852253" y="1008780"/>
                  <a:pt x="10742538" y="1015663"/>
                </a:cubicBezTo>
                <a:cubicBezTo>
                  <a:pt x="10632823" y="1022546"/>
                  <a:pt x="10367772" y="1004443"/>
                  <a:pt x="10165912" y="1015663"/>
                </a:cubicBezTo>
                <a:cubicBezTo>
                  <a:pt x="9964052" y="1026883"/>
                  <a:pt x="9896718" y="1006515"/>
                  <a:pt x="9710378" y="1015663"/>
                </a:cubicBezTo>
                <a:cubicBezTo>
                  <a:pt x="9524038" y="1024811"/>
                  <a:pt x="9271463" y="943311"/>
                  <a:pt x="8891569" y="1015663"/>
                </a:cubicBezTo>
                <a:cubicBezTo>
                  <a:pt x="8511675" y="1088015"/>
                  <a:pt x="8491143" y="936240"/>
                  <a:pt x="8193852" y="1015663"/>
                </a:cubicBezTo>
                <a:cubicBezTo>
                  <a:pt x="7896561" y="1095086"/>
                  <a:pt x="7920179" y="991539"/>
                  <a:pt x="7738318" y="1015663"/>
                </a:cubicBezTo>
                <a:cubicBezTo>
                  <a:pt x="7556457" y="1039787"/>
                  <a:pt x="7396558" y="963454"/>
                  <a:pt x="7282783" y="1015663"/>
                </a:cubicBezTo>
                <a:cubicBezTo>
                  <a:pt x="7169009" y="1067872"/>
                  <a:pt x="6798404" y="957277"/>
                  <a:pt x="6463975" y="1015663"/>
                </a:cubicBezTo>
                <a:cubicBezTo>
                  <a:pt x="6129546" y="1074049"/>
                  <a:pt x="6140217" y="1007350"/>
                  <a:pt x="6008440" y="1015663"/>
                </a:cubicBezTo>
                <a:cubicBezTo>
                  <a:pt x="5876664" y="1023976"/>
                  <a:pt x="5773440" y="982288"/>
                  <a:pt x="5552906" y="1015663"/>
                </a:cubicBezTo>
                <a:cubicBezTo>
                  <a:pt x="5332372" y="1049038"/>
                  <a:pt x="4975890" y="919393"/>
                  <a:pt x="4734098" y="1015663"/>
                </a:cubicBezTo>
                <a:cubicBezTo>
                  <a:pt x="4492306" y="1111933"/>
                  <a:pt x="4510654" y="999051"/>
                  <a:pt x="4399655" y="1015663"/>
                </a:cubicBezTo>
                <a:cubicBezTo>
                  <a:pt x="4288656" y="1032275"/>
                  <a:pt x="4285796" y="1012859"/>
                  <a:pt x="4186303" y="1015663"/>
                </a:cubicBezTo>
                <a:cubicBezTo>
                  <a:pt x="4086810" y="1018467"/>
                  <a:pt x="3984942" y="999398"/>
                  <a:pt x="3851860" y="1015663"/>
                </a:cubicBezTo>
                <a:cubicBezTo>
                  <a:pt x="3718778" y="1031928"/>
                  <a:pt x="3453130" y="988270"/>
                  <a:pt x="3275234" y="1015663"/>
                </a:cubicBezTo>
                <a:cubicBezTo>
                  <a:pt x="3097338" y="1043056"/>
                  <a:pt x="2755992" y="951096"/>
                  <a:pt x="2456426" y="1015663"/>
                </a:cubicBezTo>
                <a:cubicBezTo>
                  <a:pt x="2156860" y="1080230"/>
                  <a:pt x="2070781" y="951779"/>
                  <a:pt x="1758709" y="1015663"/>
                </a:cubicBezTo>
                <a:cubicBezTo>
                  <a:pt x="1446637" y="1079547"/>
                  <a:pt x="1572045" y="1007490"/>
                  <a:pt x="1424266" y="1015663"/>
                </a:cubicBezTo>
                <a:cubicBezTo>
                  <a:pt x="1276487" y="1023836"/>
                  <a:pt x="1193429" y="988870"/>
                  <a:pt x="1089823" y="1015663"/>
                </a:cubicBezTo>
                <a:cubicBezTo>
                  <a:pt x="986217" y="1042456"/>
                  <a:pt x="922835" y="1006107"/>
                  <a:pt x="876471" y="1015663"/>
                </a:cubicBezTo>
                <a:cubicBezTo>
                  <a:pt x="830107" y="1025219"/>
                  <a:pt x="429816" y="1001040"/>
                  <a:pt x="0" y="1015663"/>
                </a:cubicBezTo>
                <a:cubicBezTo>
                  <a:pt x="-29533" y="790853"/>
                  <a:pt x="4433" y="726055"/>
                  <a:pt x="0" y="528145"/>
                </a:cubicBezTo>
                <a:cubicBezTo>
                  <a:pt x="-4433" y="330235"/>
                  <a:pt x="46403" y="167807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762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90782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anose="02000503000000000000" pitchFamily="2" charset="0"/>
              </a:rPr>
              <a:t>Create Animated Table of Contents </a:t>
            </a:r>
            <a:r>
              <a:rPr lang="en-GB" sz="2000" u="sng" dirty="0">
                <a:solidFill>
                  <a:srgbClr val="FF6600"/>
                </a:solidFill>
                <a:latin typeface="Oswald" panose="02000503000000000000" pitchFamily="2" charset="0"/>
              </a:rPr>
              <a:t>Infographic</a:t>
            </a:r>
            <a:r>
              <a:rPr lang="en-GB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Oswald" panose="02000503000000000000" pitchFamily="2" charset="0"/>
              </a:rPr>
              <a:t> 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latin typeface="Oswald" panose="02000503000000000000" pitchFamily="2" charset="0"/>
            </a:endParaRPr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D9483D-BFC2-4609-9B94-040E37C0CD1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02" y="6506301"/>
            <a:ext cx="1466548" cy="3153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1CDF5B-0C11-4A15-B6C1-E73BE599097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41894" y="6458105"/>
            <a:ext cx="1662580" cy="3998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0921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2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9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3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5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6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6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7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8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320</Words>
  <Application>Microsoft Office PowerPoint</Application>
  <PresentationFormat>Widescreen</PresentationFormat>
  <Paragraphs>99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Oswald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1</cp:revision>
  <dcterms:created xsi:type="dcterms:W3CDTF">2020-08-19T19:51:52Z</dcterms:created>
  <dcterms:modified xsi:type="dcterms:W3CDTF">2020-08-19T20:06:12Z</dcterms:modified>
</cp:coreProperties>
</file>