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EB8"/>
    <a:srgbClr val="F9D3B9"/>
    <a:srgbClr val="F4B184"/>
    <a:srgbClr val="F1A50D"/>
    <a:srgbClr val="F9D387"/>
    <a:srgbClr val="F2A40D"/>
    <a:srgbClr val="F4A570"/>
    <a:srgbClr val="F9D1B5"/>
    <a:srgbClr val="FFCC99"/>
    <a:srgbClr val="F6B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91" y="221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A95D-0111-26BC-606E-D765A70D1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1F136-D064-1AC0-E190-10E146C46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A7866-8B81-793F-AAEA-2D3EB5C74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569D3-6FA3-7DE1-FC4F-91D24401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798AD-35A9-83D5-F031-EF6290AC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500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89F4-EBCE-692E-ED55-81BD1F18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B6205-9011-F3F6-8A4B-C4448E3FC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838AF-B285-D289-7DB1-FFCFBCE26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88A21-12A9-E75C-9F47-7CC9C1CD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3EEBF-DACB-5323-DF70-0E3C3837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9138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E1E81-F644-6DCD-0BE9-91A66F217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19BAF-2E95-576B-B9AC-B14B2806A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385C3-D513-A37E-285B-92A23F25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CC337-EFB2-CE08-5473-08F7D16B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AF2E5-505D-C3D3-6FF9-25416A96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0901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CFA5B-9BDB-4A37-31BA-93D910E2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1D249-F0C4-4E6E-8D5A-91065241F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1D1D6A-536B-585C-A9BE-AE4688E74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B22B3-3BA6-D3F1-EE99-32447E03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70C96-ADDB-B176-5B1D-30187B93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728EE-7046-C580-5310-EEC68F91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490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30C8-A909-3CD7-FE18-C9899CC31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4A48E-7006-5B78-C434-8481E3ED9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8A048B-EAE9-1159-4C1E-7E79C75CA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15CC4A-1E5B-5E60-10A1-6068CCBE6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C30C3B-7B97-CF04-B3FC-2BBCC54EE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3B3FB-4FEA-33B8-79C4-29B468B86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5D175-C62B-EABA-336C-107117BA6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140C0B-2219-5089-07DA-8E1492A4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6230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CF8D0-78B3-3251-B2F4-A10B3B92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FA0742-0277-80A4-2B16-4EC76874E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3FCDA-D0B4-D6F6-CD5D-DE34E237F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82298-18C3-AD60-D2D8-12C2056FC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1216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B60F26-C012-DE19-D038-FACA4E2A1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195EA0-D003-FD01-3578-01CB7DA5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2A0B6-2DB5-6F50-AF63-2C4B32D8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0718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6332-AAE3-F6ED-0817-A1ADDED84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0AB3D-CF3A-7199-AA18-FFD67426A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BFC85-4BC4-615A-9ED7-92B2EA620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2E3DB-86AE-0112-1397-9BFCB5AC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DB35D-1478-7C11-1D04-BB02040D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AE73-779C-504A-ED1E-DF97A6CD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0710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8F260-F0D6-A6B1-8A45-41052850B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375C86-5769-41FE-2D18-9605739D0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0DAFE-59F7-875A-E48E-EABCE6E88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3163B-37C5-E5D3-D3E9-AFFA42638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24074-0C63-5DD3-0130-B10FD6D41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1E6BD-10AC-ACFC-7291-CF66074A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1573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EF62-6444-0CA1-204D-64C2ACC6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A10AE6-9F96-4FA8-C1A9-562966EE5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9E4E9-9620-CA23-8B11-C640946F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7E18B-2E05-4DA1-FFB0-5B181824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9DAC-80C0-0B7F-96ED-ACD84774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9002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94E8EC-8DC8-C818-723F-DCD587219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CDDE4A-AB95-F11B-631D-2FEA37100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74B2A-A69E-22B1-4DD4-75001E9E6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B9999-5C3E-AD61-45E8-2CEC7EEA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B1BB6-9569-4F05-7B18-5A9F9E22C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425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069EA-A145-8717-959F-8C5BD6081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F41FB-72A1-3386-234E-FEFA28DCB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87793-7D48-91FE-1771-2701FDEB6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29E30-8E67-4826-9842-E6B647F39AF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8BF62-2E80-F9C8-178F-DD73A48E4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2E625-3CC3-B3E4-A515-8E5947DDE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29DD9-1F7D-4EEF-ABFD-DC4B78F3A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0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grame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A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41">
            <a:extLst>
              <a:ext uri="{FF2B5EF4-FFF2-40B4-BE49-F238E27FC236}">
                <a16:creationId xmlns:a16="http://schemas.microsoft.com/office/drawing/2014/main" id="{A2F45D35-1C5E-E7F9-2FCC-C9D316D798B4}"/>
              </a:ext>
            </a:extLst>
          </p:cNvPr>
          <p:cNvGrpSpPr/>
          <p:nvPr/>
        </p:nvGrpSpPr>
        <p:grpSpPr>
          <a:xfrm>
            <a:off x="764472" y="1176079"/>
            <a:ext cx="2688767" cy="5306193"/>
            <a:chOff x="4492410" y="261679"/>
            <a:chExt cx="2688767" cy="5306193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F48F424D-261D-A977-D7F5-9EDE7C9076E2}"/>
                </a:ext>
              </a:extLst>
            </p:cNvPr>
            <p:cNvGrpSpPr/>
            <p:nvPr/>
          </p:nvGrpSpPr>
          <p:grpSpPr>
            <a:xfrm>
              <a:off x="4492410" y="261679"/>
              <a:ext cx="2688767" cy="4750489"/>
              <a:chOff x="4664532" y="1136530"/>
              <a:chExt cx="2688767" cy="4750489"/>
            </a:xfrm>
          </p:grpSpPr>
          <p:sp>
            <p:nvSpPr>
              <p:cNvPr id="122" name="Isosceles Triangle 121">
                <a:extLst>
                  <a:ext uri="{FF2B5EF4-FFF2-40B4-BE49-F238E27FC236}">
                    <a16:creationId xmlns:a16="http://schemas.microsoft.com/office/drawing/2014/main" id="{9A05FDA0-9D9D-A1A1-006C-AB67B6F62361}"/>
                  </a:ext>
                </a:extLst>
              </p:cNvPr>
              <p:cNvSpPr/>
              <p:nvPr/>
            </p:nvSpPr>
            <p:spPr>
              <a:xfrm flipV="1">
                <a:off x="5587525" y="4761416"/>
                <a:ext cx="1016189" cy="11123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A20878A2-CE42-D51F-0878-09BFD40812BA}"/>
                  </a:ext>
                </a:extLst>
              </p:cNvPr>
              <p:cNvSpPr/>
              <p:nvPr/>
            </p:nvSpPr>
            <p:spPr>
              <a:xfrm>
                <a:off x="4838699" y="1136530"/>
                <a:ext cx="2514600" cy="3147276"/>
              </a:xfrm>
              <a:custGeom>
                <a:avLst/>
                <a:gdLst>
                  <a:gd name="connsiteX0" fmla="*/ 360534 w 2514600"/>
                  <a:gd name="connsiteY0" fmla="*/ 2137851 h 3147276"/>
                  <a:gd name="connsiteX1" fmla="*/ 384446 w 2514600"/>
                  <a:gd name="connsiteY1" fmla="*/ 2155733 h 3147276"/>
                  <a:gd name="connsiteX2" fmla="*/ 456812 w 2514600"/>
                  <a:gd name="connsiteY2" fmla="*/ 2221504 h 3147276"/>
                  <a:gd name="connsiteX3" fmla="*/ 472264 w 2514600"/>
                  <a:gd name="connsiteY3" fmla="*/ 2238506 h 3147276"/>
                  <a:gd name="connsiteX4" fmla="*/ 457540 w 2514600"/>
                  <a:gd name="connsiteY4" fmla="*/ 2227495 h 3147276"/>
                  <a:gd name="connsiteX5" fmla="*/ 368255 w 2514600"/>
                  <a:gd name="connsiteY5" fmla="*/ 2146347 h 3147276"/>
                  <a:gd name="connsiteX6" fmla="*/ 1257300 w 2514600"/>
                  <a:gd name="connsiteY6" fmla="*/ 0 h 3147276"/>
                  <a:gd name="connsiteX7" fmla="*/ 2514600 w 2514600"/>
                  <a:gd name="connsiteY7" fmla="*/ 1257300 h 3147276"/>
                  <a:gd name="connsiteX8" fmla="*/ 2227494 w 2514600"/>
                  <a:gd name="connsiteY8" fmla="*/ 2057060 h 3147276"/>
                  <a:gd name="connsiteX9" fmla="*/ 2150255 w 2514600"/>
                  <a:gd name="connsiteY9" fmla="*/ 2142045 h 3147276"/>
                  <a:gd name="connsiteX10" fmla="*/ 2131952 w 2514600"/>
                  <a:gd name="connsiteY10" fmla="*/ 2155732 h 3147276"/>
                  <a:gd name="connsiteX11" fmla="*/ 2059586 w 2514600"/>
                  <a:gd name="connsiteY11" fmla="*/ 2221503 h 3147276"/>
                  <a:gd name="connsiteX12" fmla="*/ 2047949 w 2514600"/>
                  <a:gd name="connsiteY12" fmla="*/ 2234308 h 3147276"/>
                  <a:gd name="connsiteX13" fmla="*/ 1960269 w 2514600"/>
                  <a:gd name="connsiteY13" fmla="*/ 2299873 h 3147276"/>
                  <a:gd name="connsiteX14" fmla="*/ 1960246 w 2514600"/>
                  <a:gd name="connsiteY14" fmla="*/ 2299887 h 3147276"/>
                  <a:gd name="connsiteX15" fmla="*/ 1818372 w 2514600"/>
                  <a:gd name="connsiteY15" fmla="*/ 2381433 h 3147276"/>
                  <a:gd name="connsiteX16" fmla="*/ 1774158 w 2514600"/>
                  <a:gd name="connsiteY16" fmla="*/ 2401742 h 3147276"/>
                  <a:gd name="connsiteX17" fmla="*/ 1660120 w 2514600"/>
                  <a:gd name="connsiteY17" fmla="*/ 2446674 h 3147276"/>
                  <a:gd name="connsiteX18" fmla="*/ 1613205 w 2514600"/>
                  <a:gd name="connsiteY18" fmla="*/ 2462218 h 3147276"/>
                  <a:gd name="connsiteX19" fmla="*/ 1448796 w 2514600"/>
                  <a:gd name="connsiteY19" fmla="*/ 2500109 h 3147276"/>
                  <a:gd name="connsiteX20" fmla="*/ 1448775 w 2514600"/>
                  <a:gd name="connsiteY20" fmla="*/ 2500113 h 3147276"/>
                  <a:gd name="connsiteX21" fmla="*/ 1257301 w 2514600"/>
                  <a:gd name="connsiteY21" fmla="*/ 2514600 h 3147276"/>
                  <a:gd name="connsiteX22" fmla="*/ 1257301 w 2514600"/>
                  <a:gd name="connsiteY22" fmla="*/ 2514600 h 3147276"/>
                  <a:gd name="connsiteX23" fmla="*/ 1448776 w 2514600"/>
                  <a:gd name="connsiteY23" fmla="*/ 2500113 h 3147276"/>
                  <a:gd name="connsiteX24" fmla="*/ 1448796 w 2514600"/>
                  <a:gd name="connsiteY24" fmla="*/ 2500109 h 3147276"/>
                  <a:gd name="connsiteX25" fmla="*/ 1586548 w 2514600"/>
                  <a:gd name="connsiteY25" fmla="*/ 2471051 h 3147276"/>
                  <a:gd name="connsiteX26" fmla="*/ 1613205 w 2514600"/>
                  <a:gd name="connsiteY26" fmla="*/ 2462218 h 3147276"/>
                  <a:gd name="connsiteX27" fmla="*/ 1631184 w 2514600"/>
                  <a:gd name="connsiteY27" fmla="*/ 2458075 h 3147276"/>
                  <a:gd name="connsiteX28" fmla="*/ 1660120 w 2514600"/>
                  <a:gd name="connsiteY28" fmla="*/ 2446674 h 3147276"/>
                  <a:gd name="connsiteX29" fmla="*/ 1718321 w 2514600"/>
                  <a:gd name="connsiteY29" fmla="*/ 2427390 h 3147276"/>
                  <a:gd name="connsiteX30" fmla="*/ 1774158 w 2514600"/>
                  <a:gd name="connsiteY30" fmla="*/ 2401742 h 3147276"/>
                  <a:gd name="connsiteX31" fmla="*/ 1802393 w 2514600"/>
                  <a:gd name="connsiteY31" fmla="*/ 2390617 h 3147276"/>
                  <a:gd name="connsiteX32" fmla="*/ 1818372 w 2514600"/>
                  <a:gd name="connsiteY32" fmla="*/ 2381433 h 3147276"/>
                  <a:gd name="connsiteX33" fmla="*/ 1843195 w 2514600"/>
                  <a:gd name="connsiteY33" fmla="*/ 2370031 h 3147276"/>
                  <a:gd name="connsiteX34" fmla="*/ 1960246 w 2514600"/>
                  <a:gd name="connsiteY34" fmla="*/ 2299887 h 3147276"/>
                  <a:gd name="connsiteX35" fmla="*/ 1960270 w 2514600"/>
                  <a:gd name="connsiteY35" fmla="*/ 2299873 h 3147276"/>
                  <a:gd name="connsiteX36" fmla="*/ 2047950 w 2514600"/>
                  <a:gd name="connsiteY36" fmla="*/ 2234308 h 3147276"/>
                  <a:gd name="connsiteX37" fmla="*/ 2059586 w 2514600"/>
                  <a:gd name="connsiteY37" fmla="*/ 2221504 h 3147276"/>
                  <a:gd name="connsiteX38" fmla="*/ 2131952 w 2514600"/>
                  <a:gd name="connsiteY38" fmla="*/ 2155733 h 3147276"/>
                  <a:gd name="connsiteX39" fmla="*/ 2150255 w 2514600"/>
                  <a:gd name="connsiteY39" fmla="*/ 2142046 h 3147276"/>
                  <a:gd name="connsiteX40" fmla="*/ 2146346 w 2514600"/>
                  <a:gd name="connsiteY40" fmla="*/ 2146347 h 3147276"/>
                  <a:gd name="connsiteX41" fmla="*/ 2057060 w 2514600"/>
                  <a:gd name="connsiteY41" fmla="*/ 2227495 h 3147276"/>
                  <a:gd name="connsiteX42" fmla="*/ 2047950 w 2514600"/>
                  <a:gd name="connsiteY42" fmla="*/ 2234309 h 3147276"/>
                  <a:gd name="connsiteX43" fmla="*/ 1993816 w 2514600"/>
                  <a:gd name="connsiteY43" fmla="*/ 2293869 h 3147276"/>
                  <a:gd name="connsiteX44" fmla="*/ 1761116 w 2514600"/>
                  <a:gd name="connsiteY44" fmla="*/ 2942074 h 3147276"/>
                  <a:gd name="connsiteX45" fmla="*/ 1761116 w 2514600"/>
                  <a:gd name="connsiteY45" fmla="*/ 3147276 h 3147276"/>
                  <a:gd name="connsiteX46" fmla="*/ 755284 w 2514600"/>
                  <a:gd name="connsiteY46" fmla="*/ 3147276 h 3147276"/>
                  <a:gd name="connsiteX47" fmla="*/ 755284 w 2514600"/>
                  <a:gd name="connsiteY47" fmla="*/ 2942074 h 3147276"/>
                  <a:gd name="connsiteX48" fmla="*/ 522584 w 2514600"/>
                  <a:gd name="connsiteY48" fmla="*/ 2293869 h 3147276"/>
                  <a:gd name="connsiteX49" fmla="*/ 472267 w 2514600"/>
                  <a:gd name="connsiteY49" fmla="*/ 2238507 h 3147276"/>
                  <a:gd name="connsiteX50" fmla="*/ 472264 w 2514600"/>
                  <a:gd name="connsiteY50" fmla="*/ 2238505 h 3147276"/>
                  <a:gd name="connsiteX51" fmla="*/ 456812 w 2514600"/>
                  <a:gd name="connsiteY51" fmla="*/ 2221503 h 3147276"/>
                  <a:gd name="connsiteX52" fmla="*/ 384446 w 2514600"/>
                  <a:gd name="connsiteY52" fmla="*/ 2155732 h 3147276"/>
                  <a:gd name="connsiteX53" fmla="*/ 360534 w 2514600"/>
                  <a:gd name="connsiteY53" fmla="*/ 2137850 h 3147276"/>
                  <a:gd name="connsiteX54" fmla="*/ 287106 w 2514600"/>
                  <a:gd name="connsiteY54" fmla="*/ 2057060 h 3147276"/>
                  <a:gd name="connsiteX55" fmla="*/ 0 w 2514600"/>
                  <a:gd name="connsiteY55" fmla="*/ 1257300 h 3147276"/>
                  <a:gd name="connsiteX56" fmla="*/ 1257300 w 2514600"/>
                  <a:gd name="connsiteY56" fmla="*/ 0 h 314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514600" h="3147276">
                    <a:moveTo>
                      <a:pt x="360534" y="2137851"/>
                    </a:moveTo>
                    <a:lnTo>
                      <a:pt x="384446" y="2155733"/>
                    </a:lnTo>
                    <a:cubicBezTo>
                      <a:pt x="409611" y="2176500"/>
                      <a:pt x="433761" y="2198452"/>
                      <a:pt x="456812" y="2221504"/>
                    </a:cubicBezTo>
                    <a:lnTo>
                      <a:pt x="472264" y="2238506"/>
                    </a:lnTo>
                    <a:lnTo>
                      <a:pt x="457540" y="2227495"/>
                    </a:lnTo>
                    <a:cubicBezTo>
                      <a:pt x="426493" y="2201872"/>
                      <a:pt x="396696" y="2174787"/>
                      <a:pt x="368255" y="2146347"/>
                    </a:cubicBezTo>
                    <a:close/>
                    <a:moveTo>
                      <a:pt x="1257300" y="0"/>
                    </a:moveTo>
                    <a:cubicBezTo>
                      <a:pt x="1951688" y="0"/>
                      <a:pt x="2514600" y="562912"/>
                      <a:pt x="2514600" y="1257300"/>
                    </a:cubicBezTo>
                    <a:cubicBezTo>
                      <a:pt x="2514600" y="1561095"/>
                      <a:pt x="2406855" y="1839724"/>
                      <a:pt x="2227494" y="2057060"/>
                    </a:cubicBezTo>
                    <a:lnTo>
                      <a:pt x="2150255" y="2142045"/>
                    </a:lnTo>
                    <a:lnTo>
                      <a:pt x="2131952" y="2155732"/>
                    </a:lnTo>
                    <a:cubicBezTo>
                      <a:pt x="2106788" y="2176499"/>
                      <a:pt x="2082637" y="2198451"/>
                      <a:pt x="2059586" y="2221503"/>
                    </a:cubicBezTo>
                    <a:lnTo>
                      <a:pt x="2047949" y="2234308"/>
                    </a:lnTo>
                    <a:lnTo>
                      <a:pt x="1960269" y="2299873"/>
                    </a:lnTo>
                    <a:lnTo>
                      <a:pt x="1960246" y="2299887"/>
                    </a:lnTo>
                    <a:lnTo>
                      <a:pt x="1818372" y="2381433"/>
                    </a:lnTo>
                    <a:lnTo>
                      <a:pt x="1774158" y="2401742"/>
                    </a:lnTo>
                    <a:lnTo>
                      <a:pt x="1660120" y="2446674"/>
                    </a:lnTo>
                    <a:lnTo>
                      <a:pt x="1613205" y="2462218"/>
                    </a:lnTo>
                    <a:lnTo>
                      <a:pt x="1448796" y="2500109"/>
                    </a:lnTo>
                    <a:lnTo>
                      <a:pt x="1448775" y="2500113"/>
                    </a:lnTo>
                    <a:lnTo>
                      <a:pt x="1257301" y="2514600"/>
                    </a:lnTo>
                    <a:lnTo>
                      <a:pt x="1257301" y="2514600"/>
                    </a:lnTo>
                    <a:cubicBezTo>
                      <a:pt x="1322400" y="2514600"/>
                      <a:pt x="1386344" y="2509653"/>
                      <a:pt x="1448776" y="2500113"/>
                    </a:cubicBezTo>
                    <a:lnTo>
                      <a:pt x="1448796" y="2500109"/>
                    </a:lnTo>
                    <a:lnTo>
                      <a:pt x="1586548" y="2471051"/>
                    </a:lnTo>
                    <a:lnTo>
                      <a:pt x="1613205" y="2462218"/>
                    </a:lnTo>
                    <a:lnTo>
                      <a:pt x="1631184" y="2458075"/>
                    </a:lnTo>
                    <a:lnTo>
                      <a:pt x="1660120" y="2446674"/>
                    </a:lnTo>
                    <a:lnTo>
                      <a:pt x="1718321" y="2427390"/>
                    </a:lnTo>
                    <a:lnTo>
                      <a:pt x="1774158" y="2401742"/>
                    </a:lnTo>
                    <a:lnTo>
                      <a:pt x="1802393" y="2390617"/>
                    </a:lnTo>
                    <a:lnTo>
                      <a:pt x="1818372" y="2381433"/>
                    </a:lnTo>
                    <a:lnTo>
                      <a:pt x="1843195" y="2370031"/>
                    </a:lnTo>
                    <a:lnTo>
                      <a:pt x="1960246" y="2299887"/>
                    </a:lnTo>
                    <a:lnTo>
                      <a:pt x="1960270" y="2299873"/>
                    </a:lnTo>
                    <a:lnTo>
                      <a:pt x="2047950" y="2234308"/>
                    </a:lnTo>
                    <a:lnTo>
                      <a:pt x="2059586" y="2221504"/>
                    </a:lnTo>
                    <a:cubicBezTo>
                      <a:pt x="2082637" y="2198452"/>
                      <a:pt x="2106788" y="2176500"/>
                      <a:pt x="2131952" y="2155733"/>
                    </a:cubicBezTo>
                    <a:lnTo>
                      <a:pt x="2150255" y="2142046"/>
                    </a:lnTo>
                    <a:lnTo>
                      <a:pt x="2146346" y="2146347"/>
                    </a:lnTo>
                    <a:cubicBezTo>
                      <a:pt x="2117905" y="2174787"/>
                      <a:pt x="2088108" y="2201872"/>
                      <a:pt x="2057060" y="2227495"/>
                    </a:cubicBezTo>
                    <a:lnTo>
                      <a:pt x="2047950" y="2234309"/>
                    </a:lnTo>
                    <a:lnTo>
                      <a:pt x="1993816" y="2293869"/>
                    </a:lnTo>
                    <a:cubicBezTo>
                      <a:pt x="1848444" y="2470020"/>
                      <a:pt x="1761116" y="2695849"/>
                      <a:pt x="1761116" y="2942074"/>
                    </a:cubicBezTo>
                    <a:lnTo>
                      <a:pt x="1761116" y="3147276"/>
                    </a:lnTo>
                    <a:lnTo>
                      <a:pt x="755284" y="3147276"/>
                    </a:lnTo>
                    <a:lnTo>
                      <a:pt x="755284" y="2942074"/>
                    </a:lnTo>
                    <a:cubicBezTo>
                      <a:pt x="755284" y="2695849"/>
                      <a:pt x="667957" y="2470020"/>
                      <a:pt x="522584" y="2293869"/>
                    </a:cubicBezTo>
                    <a:lnTo>
                      <a:pt x="472267" y="2238507"/>
                    </a:lnTo>
                    <a:lnTo>
                      <a:pt x="472264" y="2238505"/>
                    </a:lnTo>
                    <a:lnTo>
                      <a:pt x="456812" y="2221503"/>
                    </a:lnTo>
                    <a:cubicBezTo>
                      <a:pt x="433761" y="2198451"/>
                      <a:pt x="409611" y="2176499"/>
                      <a:pt x="384446" y="2155732"/>
                    </a:cubicBezTo>
                    <a:lnTo>
                      <a:pt x="360534" y="2137850"/>
                    </a:lnTo>
                    <a:lnTo>
                      <a:pt x="287106" y="2057060"/>
                    </a:lnTo>
                    <a:cubicBezTo>
                      <a:pt x="107745" y="1839724"/>
                      <a:pt x="0" y="1561095"/>
                      <a:pt x="0" y="1257300"/>
                    </a:cubicBezTo>
                    <a:cubicBezTo>
                      <a:pt x="0" y="562912"/>
                      <a:pt x="562912" y="0"/>
                      <a:pt x="1257300" y="0"/>
                    </a:cubicBezTo>
                    <a:close/>
                  </a:path>
                </a:pathLst>
              </a:custGeom>
              <a:solidFill>
                <a:srgbClr val="F2A40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E2A102FA-080C-1786-18D8-DBF826D7D6E6}"/>
                  </a:ext>
                </a:extLst>
              </p:cNvPr>
              <p:cNvSpPr/>
              <p:nvPr/>
            </p:nvSpPr>
            <p:spPr>
              <a:xfrm flipV="1">
                <a:off x="5976465" y="5625328"/>
                <a:ext cx="239070" cy="261691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Arc 129">
                <a:extLst>
                  <a:ext uri="{FF2B5EF4-FFF2-40B4-BE49-F238E27FC236}">
                    <a16:creationId xmlns:a16="http://schemas.microsoft.com/office/drawing/2014/main" id="{FD5B06C3-6E83-F310-1309-CB5326EBD086}"/>
                  </a:ext>
                </a:extLst>
              </p:cNvPr>
              <p:cNvSpPr/>
              <p:nvPr/>
            </p:nvSpPr>
            <p:spPr>
              <a:xfrm>
                <a:off x="4808772" y="1261624"/>
                <a:ext cx="2449601" cy="2449601"/>
              </a:xfrm>
              <a:prstGeom prst="arc">
                <a:avLst>
                  <a:gd name="adj1" fmla="val 17582537"/>
                  <a:gd name="adj2" fmla="val 20546493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Arc 130">
                <a:extLst>
                  <a:ext uri="{FF2B5EF4-FFF2-40B4-BE49-F238E27FC236}">
                    <a16:creationId xmlns:a16="http://schemas.microsoft.com/office/drawing/2014/main" id="{47787225-83C8-D03E-B74A-03E09D3C4674}"/>
                  </a:ext>
                </a:extLst>
              </p:cNvPr>
              <p:cNvSpPr/>
              <p:nvPr/>
            </p:nvSpPr>
            <p:spPr>
              <a:xfrm>
                <a:off x="4664532" y="1191356"/>
                <a:ext cx="2449601" cy="2449601"/>
              </a:xfrm>
              <a:prstGeom prst="arc">
                <a:avLst>
                  <a:gd name="adj1" fmla="val 17582537"/>
                  <a:gd name="adj2" fmla="val 17742460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41E62047-757D-FC9C-8156-EDD4DA9113E8}"/>
                  </a:ext>
                </a:extLst>
              </p:cNvPr>
              <p:cNvGrpSpPr/>
              <p:nvPr/>
            </p:nvGrpSpPr>
            <p:grpSpPr>
              <a:xfrm>
                <a:off x="5216393" y="2058536"/>
                <a:ext cx="1758452" cy="592933"/>
                <a:chOff x="5039570" y="1936907"/>
                <a:chExt cx="1758452" cy="592933"/>
              </a:xfrm>
            </p:grpSpPr>
            <p:sp>
              <p:nvSpPr>
                <p:cNvPr id="133" name="Circle: Hollow 132">
                  <a:extLst>
                    <a:ext uri="{FF2B5EF4-FFF2-40B4-BE49-F238E27FC236}">
                      <a16:creationId xmlns:a16="http://schemas.microsoft.com/office/drawing/2014/main" id="{4697D924-00A5-A997-2338-3D391EFC375A}"/>
                    </a:ext>
                  </a:extLst>
                </p:cNvPr>
                <p:cNvSpPr/>
                <p:nvPr/>
              </p:nvSpPr>
              <p:spPr>
                <a:xfrm>
                  <a:off x="6205089" y="1936907"/>
                  <a:ext cx="592933" cy="592933"/>
                </a:xfrm>
                <a:prstGeom prst="donut">
                  <a:avLst>
                    <a:gd name="adj" fmla="val 831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4" name="Circle: Hollow 133">
                  <a:extLst>
                    <a:ext uri="{FF2B5EF4-FFF2-40B4-BE49-F238E27FC236}">
                      <a16:creationId xmlns:a16="http://schemas.microsoft.com/office/drawing/2014/main" id="{CB3676BA-8D98-E181-D394-AB8BDAB7DF3A}"/>
                    </a:ext>
                  </a:extLst>
                </p:cNvPr>
                <p:cNvSpPr/>
                <p:nvPr/>
              </p:nvSpPr>
              <p:spPr>
                <a:xfrm>
                  <a:off x="5622329" y="1936907"/>
                  <a:ext cx="592933" cy="592933"/>
                </a:xfrm>
                <a:prstGeom prst="donut">
                  <a:avLst>
                    <a:gd name="adj" fmla="val 831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5" name="Circle: Hollow 134">
                  <a:extLst>
                    <a:ext uri="{FF2B5EF4-FFF2-40B4-BE49-F238E27FC236}">
                      <a16:creationId xmlns:a16="http://schemas.microsoft.com/office/drawing/2014/main" id="{7429BD07-A6C0-2DBB-6A18-22AA37225C8C}"/>
                    </a:ext>
                  </a:extLst>
                </p:cNvPr>
                <p:cNvSpPr/>
                <p:nvPr/>
              </p:nvSpPr>
              <p:spPr>
                <a:xfrm>
                  <a:off x="5039570" y="1936907"/>
                  <a:ext cx="592933" cy="592933"/>
                </a:xfrm>
                <a:prstGeom prst="donut">
                  <a:avLst>
                    <a:gd name="adj" fmla="val 8310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3D2E8B3A-EF23-2F29-9FE2-A0EA84C4FFA9}"/>
                  </a:ext>
                </a:extLst>
              </p:cNvPr>
              <p:cNvSpPr/>
              <p:nvPr/>
            </p:nvSpPr>
            <p:spPr>
              <a:xfrm rot="606974" flipH="1">
                <a:off x="6497010" y="2606550"/>
                <a:ext cx="48169" cy="146304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E7EFE725-9E52-2F8A-F7EB-81E74FD9A76B}"/>
                  </a:ext>
                </a:extLst>
              </p:cNvPr>
              <p:cNvSpPr/>
              <p:nvPr/>
            </p:nvSpPr>
            <p:spPr>
              <a:xfrm rot="20993026" flipH="1" flipV="1">
                <a:off x="5639249" y="2597870"/>
                <a:ext cx="48169" cy="146304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6E1E17-3092-8780-5F43-867E2331E43D}"/>
                  </a:ext>
                </a:extLst>
              </p:cNvPr>
              <p:cNvSpPr/>
              <p:nvPr/>
            </p:nvSpPr>
            <p:spPr>
              <a:xfrm>
                <a:off x="5587905" y="3992181"/>
                <a:ext cx="1016190" cy="930700"/>
              </a:xfrm>
              <a:custGeom>
                <a:avLst/>
                <a:gdLst>
                  <a:gd name="connsiteX0" fmla="*/ 459 w 1026809"/>
                  <a:gd name="connsiteY0" fmla="*/ 0 h 930700"/>
                  <a:gd name="connsiteX1" fmla="*/ 1026619 w 1026809"/>
                  <a:gd name="connsiteY1" fmla="*/ 0 h 930700"/>
                  <a:gd name="connsiteX2" fmla="*/ 1026619 w 1026809"/>
                  <a:gd name="connsiteY2" fmla="*/ 734577 h 930700"/>
                  <a:gd name="connsiteX3" fmla="*/ 1026809 w 1026809"/>
                  <a:gd name="connsiteY3" fmla="*/ 735518 h 930700"/>
                  <a:gd name="connsiteX4" fmla="*/ 843929 w 1026809"/>
                  <a:gd name="connsiteY4" fmla="*/ 918398 h 930700"/>
                  <a:gd name="connsiteX5" fmla="*/ 714613 w 1026809"/>
                  <a:gd name="connsiteY5" fmla="*/ 864834 h 930700"/>
                  <a:gd name="connsiteX6" fmla="*/ 678667 w 1026809"/>
                  <a:gd name="connsiteY6" fmla="*/ 811518 h 930700"/>
                  <a:gd name="connsiteX7" fmla="*/ 642720 w 1026809"/>
                  <a:gd name="connsiteY7" fmla="*/ 864834 h 930700"/>
                  <a:gd name="connsiteX8" fmla="*/ 513404 w 1026809"/>
                  <a:gd name="connsiteY8" fmla="*/ 918398 h 930700"/>
                  <a:gd name="connsiteX9" fmla="*/ 384089 w 1026809"/>
                  <a:gd name="connsiteY9" fmla="*/ 864834 h 930700"/>
                  <a:gd name="connsiteX10" fmla="*/ 351804 w 1026809"/>
                  <a:gd name="connsiteY10" fmla="*/ 816949 h 930700"/>
                  <a:gd name="connsiteX11" fmla="*/ 351389 w 1026809"/>
                  <a:gd name="connsiteY11" fmla="*/ 819005 h 930700"/>
                  <a:gd name="connsiteX12" fmla="*/ 182880 w 1026809"/>
                  <a:gd name="connsiteY12" fmla="*/ 930700 h 930700"/>
                  <a:gd name="connsiteX13" fmla="*/ 0 w 1026809"/>
                  <a:gd name="connsiteY13" fmla="*/ 747820 h 930700"/>
                  <a:gd name="connsiteX14" fmla="*/ 2484 w 1026809"/>
                  <a:gd name="connsiteY14" fmla="*/ 735518 h 930700"/>
                  <a:gd name="connsiteX15" fmla="*/ 459 w 1026809"/>
                  <a:gd name="connsiteY15" fmla="*/ 735518 h 93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26809" h="930700">
                    <a:moveTo>
                      <a:pt x="459" y="0"/>
                    </a:moveTo>
                    <a:lnTo>
                      <a:pt x="1026619" y="0"/>
                    </a:lnTo>
                    <a:lnTo>
                      <a:pt x="1026619" y="734577"/>
                    </a:lnTo>
                    <a:lnTo>
                      <a:pt x="1026809" y="735518"/>
                    </a:lnTo>
                    <a:cubicBezTo>
                      <a:pt x="1026809" y="836520"/>
                      <a:pt x="944931" y="918398"/>
                      <a:pt x="843929" y="918398"/>
                    </a:cubicBezTo>
                    <a:cubicBezTo>
                      <a:pt x="793428" y="918398"/>
                      <a:pt x="747708" y="897929"/>
                      <a:pt x="714613" y="864834"/>
                    </a:cubicBezTo>
                    <a:lnTo>
                      <a:pt x="678667" y="811518"/>
                    </a:lnTo>
                    <a:lnTo>
                      <a:pt x="642720" y="864834"/>
                    </a:lnTo>
                    <a:cubicBezTo>
                      <a:pt x="609625" y="897929"/>
                      <a:pt x="563905" y="918398"/>
                      <a:pt x="513404" y="918398"/>
                    </a:cubicBezTo>
                    <a:cubicBezTo>
                      <a:pt x="462903" y="918398"/>
                      <a:pt x="417183" y="897929"/>
                      <a:pt x="384089" y="864834"/>
                    </a:cubicBezTo>
                    <a:lnTo>
                      <a:pt x="351804" y="816949"/>
                    </a:lnTo>
                    <a:lnTo>
                      <a:pt x="351389" y="819005"/>
                    </a:lnTo>
                    <a:cubicBezTo>
                      <a:pt x="323626" y="884644"/>
                      <a:pt x="258632" y="930700"/>
                      <a:pt x="182880" y="930700"/>
                    </a:cubicBezTo>
                    <a:cubicBezTo>
                      <a:pt x="81878" y="930700"/>
                      <a:pt x="0" y="848822"/>
                      <a:pt x="0" y="747820"/>
                    </a:cubicBezTo>
                    <a:lnTo>
                      <a:pt x="2484" y="735518"/>
                    </a:lnTo>
                    <a:lnTo>
                      <a:pt x="459" y="735518"/>
                    </a:lnTo>
                    <a:close/>
                  </a:path>
                </a:pathLst>
              </a:custGeom>
              <a:solidFill>
                <a:srgbClr val="46464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12323815-A0F4-322A-F1D3-1EFF49831AF2}"/>
                  </a:ext>
                </a:extLst>
              </p:cNvPr>
              <p:cNvSpPr/>
              <p:nvPr/>
            </p:nvSpPr>
            <p:spPr>
              <a:xfrm rot="5400000" flipH="1">
                <a:off x="6073340" y="3286245"/>
                <a:ext cx="48169" cy="73152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8E285EE1-EEF1-4835-5054-A2BCF3A789A7}"/>
                </a:ext>
              </a:extLst>
            </p:cNvPr>
            <p:cNvSpPr/>
            <p:nvPr/>
          </p:nvSpPr>
          <p:spPr>
            <a:xfrm>
              <a:off x="5395980" y="5258468"/>
              <a:ext cx="1055031" cy="309404"/>
            </a:xfrm>
            <a:prstGeom prst="ellipse">
              <a:avLst/>
            </a:prstGeom>
            <a:gradFill>
              <a:gsLst>
                <a:gs pos="17000">
                  <a:schemeClr val="tx1">
                    <a:alpha val="27000"/>
                  </a:schemeClr>
                </a:gs>
                <a:gs pos="75000">
                  <a:schemeClr val="tx1">
                    <a:lumMod val="65000"/>
                    <a:lumOff val="35000"/>
                    <a:alpha val="34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496459DE-3875-E4AD-8F49-22AE1551FE54}"/>
              </a:ext>
            </a:extLst>
          </p:cNvPr>
          <p:cNvSpPr txBox="1"/>
          <p:nvPr/>
        </p:nvSpPr>
        <p:spPr>
          <a:xfrm>
            <a:off x="4564380" y="3105834"/>
            <a:ext cx="76276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ea typeface="맑은 고딕" pitchFamily="50" charset="-127"/>
              </a:rPr>
              <a:t>FREE </a:t>
            </a:r>
          </a:p>
          <a:p>
            <a:r>
              <a:rPr lang="en-US" altLang="ko-KR" sz="6000" dirty="0">
                <a:solidFill>
                  <a:schemeClr val="bg1"/>
                </a:solidFill>
                <a:ea typeface="맑은 고딕" pitchFamily="50" charset="-127"/>
              </a:rPr>
              <a:t>PPT TEMPLATES</a:t>
            </a:r>
            <a:endParaRPr lang="en-US" altLang="ko-KR" sz="6000" dirty="0">
              <a:solidFill>
                <a:schemeClr val="bg1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D8A9EBB-D6AE-A6AC-567C-CDB36BE5FBE1}"/>
              </a:ext>
            </a:extLst>
          </p:cNvPr>
          <p:cNvSpPr txBox="1"/>
          <p:nvPr/>
        </p:nvSpPr>
        <p:spPr>
          <a:xfrm>
            <a:off x="4658061" y="4833880"/>
            <a:ext cx="75339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ko-KR" sz="2400" b="1">
                <a:solidFill>
                  <a:schemeClr val="bg1"/>
                </a:solidFill>
              </a:rPr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sz="2400" b="1">
                <a:solidFill>
                  <a:schemeClr val="bg1"/>
                </a:solidFill>
              </a:rPr>
              <a:t>OF YOUR PRESENTATION HERE</a:t>
            </a:r>
            <a:endParaRPr lang="en-US" altLang="ko-KR" sz="2400" dirty="0">
              <a:solidFill>
                <a:schemeClr val="bg1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804DC75-CBDD-D25A-0F50-8DD55CED0612}"/>
              </a:ext>
            </a:extLst>
          </p:cNvPr>
          <p:cNvSpPr txBox="1"/>
          <p:nvPr/>
        </p:nvSpPr>
        <p:spPr>
          <a:xfrm>
            <a:off x="10015234" y="906645"/>
            <a:ext cx="1925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Logo</a:t>
            </a:r>
            <a:r>
              <a:rPr lang="ar-EG" altLang="ko-KR" sz="28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Type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8424748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A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13A7FA-3FE4-749D-A2BA-2ED63C8DBE81}"/>
              </a:ext>
            </a:extLst>
          </p:cNvPr>
          <p:cNvSpPr/>
          <p:nvPr/>
        </p:nvSpPr>
        <p:spPr>
          <a:xfrm>
            <a:off x="2195557" y="0"/>
            <a:ext cx="99964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Isosceles Triangle 121">
            <a:extLst>
              <a:ext uri="{FF2B5EF4-FFF2-40B4-BE49-F238E27FC236}">
                <a16:creationId xmlns:a16="http://schemas.microsoft.com/office/drawing/2014/main" id="{9A05FDA0-9D9D-A1A1-006C-AB67B6F62361}"/>
              </a:ext>
            </a:extLst>
          </p:cNvPr>
          <p:cNvSpPr/>
          <p:nvPr/>
        </p:nvSpPr>
        <p:spPr>
          <a:xfrm flipV="1">
            <a:off x="1687465" y="4800965"/>
            <a:ext cx="1016189" cy="11123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A20878A2-CE42-D51F-0878-09BFD40812BA}"/>
              </a:ext>
            </a:extLst>
          </p:cNvPr>
          <p:cNvSpPr/>
          <p:nvPr/>
        </p:nvSpPr>
        <p:spPr>
          <a:xfrm>
            <a:off x="938639" y="1176079"/>
            <a:ext cx="2514600" cy="3147276"/>
          </a:xfrm>
          <a:custGeom>
            <a:avLst/>
            <a:gdLst>
              <a:gd name="connsiteX0" fmla="*/ 360534 w 2514600"/>
              <a:gd name="connsiteY0" fmla="*/ 2137851 h 3147276"/>
              <a:gd name="connsiteX1" fmla="*/ 384446 w 2514600"/>
              <a:gd name="connsiteY1" fmla="*/ 2155733 h 3147276"/>
              <a:gd name="connsiteX2" fmla="*/ 456812 w 2514600"/>
              <a:gd name="connsiteY2" fmla="*/ 2221504 h 3147276"/>
              <a:gd name="connsiteX3" fmla="*/ 472264 w 2514600"/>
              <a:gd name="connsiteY3" fmla="*/ 2238506 h 3147276"/>
              <a:gd name="connsiteX4" fmla="*/ 457540 w 2514600"/>
              <a:gd name="connsiteY4" fmla="*/ 2227495 h 3147276"/>
              <a:gd name="connsiteX5" fmla="*/ 368255 w 2514600"/>
              <a:gd name="connsiteY5" fmla="*/ 2146347 h 3147276"/>
              <a:gd name="connsiteX6" fmla="*/ 1257300 w 2514600"/>
              <a:gd name="connsiteY6" fmla="*/ 0 h 3147276"/>
              <a:gd name="connsiteX7" fmla="*/ 2514600 w 2514600"/>
              <a:gd name="connsiteY7" fmla="*/ 1257300 h 3147276"/>
              <a:gd name="connsiteX8" fmla="*/ 2227494 w 2514600"/>
              <a:gd name="connsiteY8" fmla="*/ 2057060 h 3147276"/>
              <a:gd name="connsiteX9" fmla="*/ 2150255 w 2514600"/>
              <a:gd name="connsiteY9" fmla="*/ 2142045 h 3147276"/>
              <a:gd name="connsiteX10" fmla="*/ 2131952 w 2514600"/>
              <a:gd name="connsiteY10" fmla="*/ 2155732 h 3147276"/>
              <a:gd name="connsiteX11" fmla="*/ 2059586 w 2514600"/>
              <a:gd name="connsiteY11" fmla="*/ 2221503 h 3147276"/>
              <a:gd name="connsiteX12" fmla="*/ 2047949 w 2514600"/>
              <a:gd name="connsiteY12" fmla="*/ 2234308 h 3147276"/>
              <a:gd name="connsiteX13" fmla="*/ 1960269 w 2514600"/>
              <a:gd name="connsiteY13" fmla="*/ 2299873 h 3147276"/>
              <a:gd name="connsiteX14" fmla="*/ 1960246 w 2514600"/>
              <a:gd name="connsiteY14" fmla="*/ 2299887 h 3147276"/>
              <a:gd name="connsiteX15" fmla="*/ 1818372 w 2514600"/>
              <a:gd name="connsiteY15" fmla="*/ 2381433 h 3147276"/>
              <a:gd name="connsiteX16" fmla="*/ 1774158 w 2514600"/>
              <a:gd name="connsiteY16" fmla="*/ 2401742 h 3147276"/>
              <a:gd name="connsiteX17" fmla="*/ 1660120 w 2514600"/>
              <a:gd name="connsiteY17" fmla="*/ 2446674 h 3147276"/>
              <a:gd name="connsiteX18" fmla="*/ 1613205 w 2514600"/>
              <a:gd name="connsiteY18" fmla="*/ 2462218 h 3147276"/>
              <a:gd name="connsiteX19" fmla="*/ 1448796 w 2514600"/>
              <a:gd name="connsiteY19" fmla="*/ 2500109 h 3147276"/>
              <a:gd name="connsiteX20" fmla="*/ 1448775 w 2514600"/>
              <a:gd name="connsiteY20" fmla="*/ 2500113 h 3147276"/>
              <a:gd name="connsiteX21" fmla="*/ 1257301 w 2514600"/>
              <a:gd name="connsiteY21" fmla="*/ 2514600 h 3147276"/>
              <a:gd name="connsiteX22" fmla="*/ 1257301 w 2514600"/>
              <a:gd name="connsiteY22" fmla="*/ 2514600 h 3147276"/>
              <a:gd name="connsiteX23" fmla="*/ 1448776 w 2514600"/>
              <a:gd name="connsiteY23" fmla="*/ 2500113 h 3147276"/>
              <a:gd name="connsiteX24" fmla="*/ 1448796 w 2514600"/>
              <a:gd name="connsiteY24" fmla="*/ 2500109 h 3147276"/>
              <a:gd name="connsiteX25" fmla="*/ 1586548 w 2514600"/>
              <a:gd name="connsiteY25" fmla="*/ 2471051 h 3147276"/>
              <a:gd name="connsiteX26" fmla="*/ 1613205 w 2514600"/>
              <a:gd name="connsiteY26" fmla="*/ 2462218 h 3147276"/>
              <a:gd name="connsiteX27" fmla="*/ 1631184 w 2514600"/>
              <a:gd name="connsiteY27" fmla="*/ 2458075 h 3147276"/>
              <a:gd name="connsiteX28" fmla="*/ 1660120 w 2514600"/>
              <a:gd name="connsiteY28" fmla="*/ 2446674 h 3147276"/>
              <a:gd name="connsiteX29" fmla="*/ 1718321 w 2514600"/>
              <a:gd name="connsiteY29" fmla="*/ 2427390 h 3147276"/>
              <a:gd name="connsiteX30" fmla="*/ 1774158 w 2514600"/>
              <a:gd name="connsiteY30" fmla="*/ 2401742 h 3147276"/>
              <a:gd name="connsiteX31" fmla="*/ 1802393 w 2514600"/>
              <a:gd name="connsiteY31" fmla="*/ 2390617 h 3147276"/>
              <a:gd name="connsiteX32" fmla="*/ 1818372 w 2514600"/>
              <a:gd name="connsiteY32" fmla="*/ 2381433 h 3147276"/>
              <a:gd name="connsiteX33" fmla="*/ 1843195 w 2514600"/>
              <a:gd name="connsiteY33" fmla="*/ 2370031 h 3147276"/>
              <a:gd name="connsiteX34" fmla="*/ 1960246 w 2514600"/>
              <a:gd name="connsiteY34" fmla="*/ 2299887 h 3147276"/>
              <a:gd name="connsiteX35" fmla="*/ 1960270 w 2514600"/>
              <a:gd name="connsiteY35" fmla="*/ 2299873 h 3147276"/>
              <a:gd name="connsiteX36" fmla="*/ 2047950 w 2514600"/>
              <a:gd name="connsiteY36" fmla="*/ 2234308 h 3147276"/>
              <a:gd name="connsiteX37" fmla="*/ 2059586 w 2514600"/>
              <a:gd name="connsiteY37" fmla="*/ 2221504 h 3147276"/>
              <a:gd name="connsiteX38" fmla="*/ 2131952 w 2514600"/>
              <a:gd name="connsiteY38" fmla="*/ 2155733 h 3147276"/>
              <a:gd name="connsiteX39" fmla="*/ 2150255 w 2514600"/>
              <a:gd name="connsiteY39" fmla="*/ 2142046 h 3147276"/>
              <a:gd name="connsiteX40" fmla="*/ 2146346 w 2514600"/>
              <a:gd name="connsiteY40" fmla="*/ 2146347 h 3147276"/>
              <a:gd name="connsiteX41" fmla="*/ 2057060 w 2514600"/>
              <a:gd name="connsiteY41" fmla="*/ 2227495 h 3147276"/>
              <a:gd name="connsiteX42" fmla="*/ 2047950 w 2514600"/>
              <a:gd name="connsiteY42" fmla="*/ 2234309 h 3147276"/>
              <a:gd name="connsiteX43" fmla="*/ 1993816 w 2514600"/>
              <a:gd name="connsiteY43" fmla="*/ 2293869 h 3147276"/>
              <a:gd name="connsiteX44" fmla="*/ 1761116 w 2514600"/>
              <a:gd name="connsiteY44" fmla="*/ 2942074 h 3147276"/>
              <a:gd name="connsiteX45" fmla="*/ 1761116 w 2514600"/>
              <a:gd name="connsiteY45" fmla="*/ 3147276 h 3147276"/>
              <a:gd name="connsiteX46" fmla="*/ 755284 w 2514600"/>
              <a:gd name="connsiteY46" fmla="*/ 3147276 h 3147276"/>
              <a:gd name="connsiteX47" fmla="*/ 755284 w 2514600"/>
              <a:gd name="connsiteY47" fmla="*/ 2942074 h 3147276"/>
              <a:gd name="connsiteX48" fmla="*/ 522584 w 2514600"/>
              <a:gd name="connsiteY48" fmla="*/ 2293869 h 3147276"/>
              <a:gd name="connsiteX49" fmla="*/ 472267 w 2514600"/>
              <a:gd name="connsiteY49" fmla="*/ 2238507 h 3147276"/>
              <a:gd name="connsiteX50" fmla="*/ 472264 w 2514600"/>
              <a:gd name="connsiteY50" fmla="*/ 2238505 h 3147276"/>
              <a:gd name="connsiteX51" fmla="*/ 456812 w 2514600"/>
              <a:gd name="connsiteY51" fmla="*/ 2221503 h 3147276"/>
              <a:gd name="connsiteX52" fmla="*/ 384446 w 2514600"/>
              <a:gd name="connsiteY52" fmla="*/ 2155732 h 3147276"/>
              <a:gd name="connsiteX53" fmla="*/ 360534 w 2514600"/>
              <a:gd name="connsiteY53" fmla="*/ 2137850 h 3147276"/>
              <a:gd name="connsiteX54" fmla="*/ 287106 w 2514600"/>
              <a:gd name="connsiteY54" fmla="*/ 2057060 h 3147276"/>
              <a:gd name="connsiteX55" fmla="*/ 0 w 2514600"/>
              <a:gd name="connsiteY55" fmla="*/ 1257300 h 3147276"/>
              <a:gd name="connsiteX56" fmla="*/ 1257300 w 2514600"/>
              <a:gd name="connsiteY56" fmla="*/ 0 h 314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514600" h="3147276">
                <a:moveTo>
                  <a:pt x="360534" y="2137851"/>
                </a:moveTo>
                <a:lnTo>
                  <a:pt x="384446" y="2155733"/>
                </a:lnTo>
                <a:cubicBezTo>
                  <a:pt x="409611" y="2176500"/>
                  <a:pt x="433761" y="2198452"/>
                  <a:pt x="456812" y="2221504"/>
                </a:cubicBezTo>
                <a:lnTo>
                  <a:pt x="472264" y="2238506"/>
                </a:lnTo>
                <a:lnTo>
                  <a:pt x="457540" y="2227495"/>
                </a:lnTo>
                <a:cubicBezTo>
                  <a:pt x="426493" y="2201872"/>
                  <a:pt x="396696" y="2174787"/>
                  <a:pt x="368255" y="2146347"/>
                </a:cubicBezTo>
                <a:close/>
                <a:moveTo>
                  <a:pt x="1257300" y="0"/>
                </a:moveTo>
                <a:cubicBezTo>
                  <a:pt x="1951688" y="0"/>
                  <a:pt x="2514600" y="562912"/>
                  <a:pt x="2514600" y="1257300"/>
                </a:cubicBezTo>
                <a:cubicBezTo>
                  <a:pt x="2514600" y="1561095"/>
                  <a:pt x="2406855" y="1839724"/>
                  <a:pt x="2227494" y="2057060"/>
                </a:cubicBezTo>
                <a:lnTo>
                  <a:pt x="2150255" y="2142045"/>
                </a:lnTo>
                <a:lnTo>
                  <a:pt x="2131952" y="2155732"/>
                </a:lnTo>
                <a:cubicBezTo>
                  <a:pt x="2106788" y="2176499"/>
                  <a:pt x="2082637" y="2198451"/>
                  <a:pt x="2059586" y="2221503"/>
                </a:cubicBezTo>
                <a:lnTo>
                  <a:pt x="2047949" y="2234308"/>
                </a:lnTo>
                <a:lnTo>
                  <a:pt x="1960269" y="2299873"/>
                </a:lnTo>
                <a:lnTo>
                  <a:pt x="1960246" y="2299887"/>
                </a:lnTo>
                <a:lnTo>
                  <a:pt x="1818372" y="2381433"/>
                </a:lnTo>
                <a:lnTo>
                  <a:pt x="1774158" y="2401742"/>
                </a:lnTo>
                <a:lnTo>
                  <a:pt x="1660120" y="2446674"/>
                </a:lnTo>
                <a:lnTo>
                  <a:pt x="1613205" y="2462218"/>
                </a:lnTo>
                <a:lnTo>
                  <a:pt x="1448796" y="2500109"/>
                </a:lnTo>
                <a:lnTo>
                  <a:pt x="1448775" y="2500113"/>
                </a:lnTo>
                <a:lnTo>
                  <a:pt x="1257301" y="2514600"/>
                </a:lnTo>
                <a:lnTo>
                  <a:pt x="1257301" y="2514600"/>
                </a:lnTo>
                <a:cubicBezTo>
                  <a:pt x="1322400" y="2514600"/>
                  <a:pt x="1386344" y="2509653"/>
                  <a:pt x="1448776" y="2500113"/>
                </a:cubicBezTo>
                <a:lnTo>
                  <a:pt x="1448796" y="2500109"/>
                </a:lnTo>
                <a:lnTo>
                  <a:pt x="1586548" y="2471051"/>
                </a:lnTo>
                <a:lnTo>
                  <a:pt x="1613205" y="2462218"/>
                </a:lnTo>
                <a:lnTo>
                  <a:pt x="1631184" y="2458075"/>
                </a:lnTo>
                <a:lnTo>
                  <a:pt x="1660120" y="2446674"/>
                </a:lnTo>
                <a:lnTo>
                  <a:pt x="1718321" y="2427390"/>
                </a:lnTo>
                <a:lnTo>
                  <a:pt x="1774158" y="2401742"/>
                </a:lnTo>
                <a:lnTo>
                  <a:pt x="1802393" y="2390617"/>
                </a:lnTo>
                <a:lnTo>
                  <a:pt x="1818372" y="2381433"/>
                </a:lnTo>
                <a:lnTo>
                  <a:pt x="1843195" y="2370031"/>
                </a:lnTo>
                <a:lnTo>
                  <a:pt x="1960246" y="2299887"/>
                </a:lnTo>
                <a:lnTo>
                  <a:pt x="1960270" y="2299873"/>
                </a:lnTo>
                <a:lnTo>
                  <a:pt x="2047950" y="2234308"/>
                </a:lnTo>
                <a:lnTo>
                  <a:pt x="2059586" y="2221504"/>
                </a:lnTo>
                <a:cubicBezTo>
                  <a:pt x="2082637" y="2198452"/>
                  <a:pt x="2106788" y="2176500"/>
                  <a:pt x="2131952" y="2155733"/>
                </a:cubicBezTo>
                <a:lnTo>
                  <a:pt x="2150255" y="2142046"/>
                </a:lnTo>
                <a:lnTo>
                  <a:pt x="2146346" y="2146347"/>
                </a:lnTo>
                <a:cubicBezTo>
                  <a:pt x="2117905" y="2174787"/>
                  <a:pt x="2088108" y="2201872"/>
                  <a:pt x="2057060" y="2227495"/>
                </a:cubicBezTo>
                <a:lnTo>
                  <a:pt x="2047950" y="2234309"/>
                </a:lnTo>
                <a:lnTo>
                  <a:pt x="1993816" y="2293869"/>
                </a:lnTo>
                <a:cubicBezTo>
                  <a:pt x="1848444" y="2470020"/>
                  <a:pt x="1761116" y="2695849"/>
                  <a:pt x="1761116" y="2942074"/>
                </a:cubicBezTo>
                <a:lnTo>
                  <a:pt x="1761116" y="3147276"/>
                </a:lnTo>
                <a:lnTo>
                  <a:pt x="755284" y="3147276"/>
                </a:lnTo>
                <a:lnTo>
                  <a:pt x="755284" y="2942074"/>
                </a:lnTo>
                <a:cubicBezTo>
                  <a:pt x="755284" y="2695849"/>
                  <a:pt x="667957" y="2470020"/>
                  <a:pt x="522584" y="2293869"/>
                </a:cubicBezTo>
                <a:lnTo>
                  <a:pt x="472267" y="2238507"/>
                </a:lnTo>
                <a:lnTo>
                  <a:pt x="472264" y="2238505"/>
                </a:lnTo>
                <a:lnTo>
                  <a:pt x="456812" y="2221503"/>
                </a:lnTo>
                <a:cubicBezTo>
                  <a:pt x="433761" y="2198451"/>
                  <a:pt x="409611" y="2176499"/>
                  <a:pt x="384446" y="2155732"/>
                </a:cubicBezTo>
                <a:lnTo>
                  <a:pt x="360534" y="2137850"/>
                </a:lnTo>
                <a:lnTo>
                  <a:pt x="287106" y="2057060"/>
                </a:lnTo>
                <a:cubicBezTo>
                  <a:pt x="107745" y="1839724"/>
                  <a:pt x="0" y="1561095"/>
                  <a:pt x="0" y="1257300"/>
                </a:cubicBezTo>
                <a:cubicBezTo>
                  <a:pt x="0" y="562912"/>
                  <a:pt x="562912" y="0"/>
                  <a:pt x="1257300" y="0"/>
                </a:cubicBezTo>
                <a:close/>
              </a:path>
            </a:pathLst>
          </a:cu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Arc 129">
            <a:extLst>
              <a:ext uri="{FF2B5EF4-FFF2-40B4-BE49-F238E27FC236}">
                <a16:creationId xmlns:a16="http://schemas.microsoft.com/office/drawing/2014/main" id="{FD5B06C3-6E83-F310-1309-CB5326EBD086}"/>
              </a:ext>
            </a:extLst>
          </p:cNvPr>
          <p:cNvSpPr/>
          <p:nvPr/>
        </p:nvSpPr>
        <p:spPr>
          <a:xfrm>
            <a:off x="908712" y="1301173"/>
            <a:ext cx="2449601" cy="2449601"/>
          </a:xfrm>
          <a:prstGeom prst="arc">
            <a:avLst>
              <a:gd name="adj1" fmla="val 17582537"/>
              <a:gd name="adj2" fmla="val 20546493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Arc 130">
            <a:extLst>
              <a:ext uri="{FF2B5EF4-FFF2-40B4-BE49-F238E27FC236}">
                <a16:creationId xmlns:a16="http://schemas.microsoft.com/office/drawing/2014/main" id="{47787225-83C8-D03E-B74A-03E09D3C4674}"/>
              </a:ext>
            </a:extLst>
          </p:cNvPr>
          <p:cNvSpPr/>
          <p:nvPr/>
        </p:nvSpPr>
        <p:spPr>
          <a:xfrm>
            <a:off x="764472" y="1230905"/>
            <a:ext cx="2449601" cy="2449601"/>
          </a:xfrm>
          <a:prstGeom prst="arc">
            <a:avLst>
              <a:gd name="adj1" fmla="val 17582537"/>
              <a:gd name="adj2" fmla="val 1774246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E62047-757D-FC9C-8156-EDD4DA9113E8}"/>
              </a:ext>
            </a:extLst>
          </p:cNvPr>
          <p:cNvGrpSpPr/>
          <p:nvPr/>
        </p:nvGrpSpPr>
        <p:grpSpPr>
          <a:xfrm>
            <a:off x="1316333" y="2098085"/>
            <a:ext cx="1758452" cy="592933"/>
            <a:chOff x="5039570" y="1936907"/>
            <a:chExt cx="1758452" cy="592933"/>
          </a:xfrm>
        </p:grpSpPr>
        <p:sp>
          <p:nvSpPr>
            <p:cNvPr id="133" name="Circle: Hollow 132">
              <a:extLst>
                <a:ext uri="{FF2B5EF4-FFF2-40B4-BE49-F238E27FC236}">
                  <a16:creationId xmlns:a16="http://schemas.microsoft.com/office/drawing/2014/main" id="{4697D924-00A5-A997-2338-3D391EFC375A}"/>
                </a:ext>
              </a:extLst>
            </p:cNvPr>
            <p:cNvSpPr/>
            <p:nvPr/>
          </p:nvSpPr>
          <p:spPr>
            <a:xfrm>
              <a:off x="6205089" y="1936907"/>
              <a:ext cx="592933" cy="592933"/>
            </a:xfrm>
            <a:prstGeom prst="donut">
              <a:avLst>
                <a:gd name="adj" fmla="val 831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4" name="Circle: Hollow 133">
              <a:extLst>
                <a:ext uri="{FF2B5EF4-FFF2-40B4-BE49-F238E27FC236}">
                  <a16:creationId xmlns:a16="http://schemas.microsoft.com/office/drawing/2014/main" id="{CB3676BA-8D98-E181-D394-AB8BDAB7DF3A}"/>
                </a:ext>
              </a:extLst>
            </p:cNvPr>
            <p:cNvSpPr/>
            <p:nvPr/>
          </p:nvSpPr>
          <p:spPr>
            <a:xfrm>
              <a:off x="5622329" y="1936907"/>
              <a:ext cx="592933" cy="592933"/>
            </a:xfrm>
            <a:prstGeom prst="donut">
              <a:avLst>
                <a:gd name="adj" fmla="val 831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5" name="Circle: Hollow 134">
              <a:extLst>
                <a:ext uri="{FF2B5EF4-FFF2-40B4-BE49-F238E27FC236}">
                  <a16:creationId xmlns:a16="http://schemas.microsoft.com/office/drawing/2014/main" id="{7429BD07-A6C0-2DBB-6A18-22AA37225C8C}"/>
                </a:ext>
              </a:extLst>
            </p:cNvPr>
            <p:cNvSpPr/>
            <p:nvPr/>
          </p:nvSpPr>
          <p:spPr>
            <a:xfrm>
              <a:off x="5039570" y="1936907"/>
              <a:ext cx="592933" cy="592933"/>
            </a:xfrm>
            <a:prstGeom prst="donut">
              <a:avLst>
                <a:gd name="adj" fmla="val 831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3D2E8B3A-EF23-2F29-9FE2-A0EA84C4FFA9}"/>
              </a:ext>
            </a:extLst>
          </p:cNvPr>
          <p:cNvSpPr/>
          <p:nvPr/>
        </p:nvSpPr>
        <p:spPr>
          <a:xfrm rot="606974" flipH="1">
            <a:off x="2596950" y="2646099"/>
            <a:ext cx="48169" cy="146304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E7EFE725-9E52-2F8A-F7EB-81E74FD9A76B}"/>
              </a:ext>
            </a:extLst>
          </p:cNvPr>
          <p:cNvSpPr/>
          <p:nvPr/>
        </p:nvSpPr>
        <p:spPr>
          <a:xfrm rot="20993026" flipH="1" flipV="1">
            <a:off x="1739189" y="2637419"/>
            <a:ext cx="48169" cy="146304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12323815-A0F4-322A-F1D3-1EFF49831AF2}"/>
              </a:ext>
            </a:extLst>
          </p:cNvPr>
          <p:cNvSpPr/>
          <p:nvPr/>
        </p:nvSpPr>
        <p:spPr>
          <a:xfrm rot="5400000" flipH="1">
            <a:off x="2173280" y="3325794"/>
            <a:ext cx="48169" cy="73152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0E2AA9B-F455-4F9A-2F3E-D898EA927CD8}"/>
              </a:ext>
            </a:extLst>
          </p:cNvPr>
          <p:cNvSpPr/>
          <p:nvPr/>
        </p:nvSpPr>
        <p:spPr>
          <a:xfrm flipV="1">
            <a:off x="2195749" y="4814223"/>
            <a:ext cx="508095" cy="1112345"/>
          </a:xfrm>
          <a:custGeom>
            <a:avLst/>
            <a:gdLst>
              <a:gd name="connsiteX0" fmla="*/ 0 w 508095"/>
              <a:gd name="connsiteY0" fmla="*/ 1112345 h 1112345"/>
              <a:gd name="connsiteX1" fmla="*/ 508095 w 508095"/>
              <a:gd name="connsiteY1" fmla="*/ 1112345 h 1112345"/>
              <a:gd name="connsiteX2" fmla="*/ 1 w 508095"/>
              <a:gd name="connsiteY2" fmla="*/ 0 h 1112345"/>
              <a:gd name="connsiteX3" fmla="*/ 0 w 508095"/>
              <a:gd name="connsiteY3" fmla="*/ 2 h 111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095" h="1112345">
                <a:moveTo>
                  <a:pt x="0" y="1112345"/>
                </a:moveTo>
                <a:lnTo>
                  <a:pt x="508095" y="1112345"/>
                </a:lnTo>
                <a:lnTo>
                  <a:pt x="1" y="0"/>
                </a:lnTo>
                <a:lnTo>
                  <a:pt x="0" y="2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5000"/>
                </a:schemeClr>
              </a:gs>
              <a:gs pos="2000">
                <a:srgbClr val="FFCC99"/>
              </a:gs>
              <a:gs pos="84000">
                <a:srgbClr val="F9D1B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8E285EE1-EEF1-4835-5054-A2BCF3A789A7}"/>
              </a:ext>
            </a:extLst>
          </p:cNvPr>
          <p:cNvSpPr/>
          <p:nvPr/>
        </p:nvSpPr>
        <p:spPr>
          <a:xfrm>
            <a:off x="1668042" y="6172868"/>
            <a:ext cx="1055031" cy="309404"/>
          </a:xfrm>
          <a:prstGeom prst="ellipse">
            <a:avLst/>
          </a:prstGeom>
          <a:gradFill>
            <a:gsLst>
              <a:gs pos="17000">
                <a:schemeClr val="tx1">
                  <a:alpha val="27000"/>
                </a:schemeClr>
              </a:gs>
              <a:gs pos="75000">
                <a:schemeClr val="tx1">
                  <a:lumMod val="65000"/>
                  <a:lumOff val="35000"/>
                  <a:alpha val="34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Isosceles Triangle 122">
            <a:extLst>
              <a:ext uri="{FF2B5EF4-FFF2-40B4-BE49-F238E27FC236}">
                <a16:creationId xmlns:a16="http://schemas.microsoft.com/office/drawing/2014/main" id="{E2A102FA-080C-1786-18D8-DBF826D7D6E6}"/>
              </a:ext>
            </a:extLst>
          </p:cNvPr>
          <p:cNvSpPr/>
          <p:nvPr/>
        </p:nvSpPr>
        <p:spPr>
          <a:xfrm flipV="1">
            <a:off x="2076405" y="5664877"/>
            <a:ext cx="239070" cy="261691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B6E1E17-3092-8780-5F43-867E2331E43D}"/>
              </a:ext>
            </a:extLst>
          </p:cNvPr>
          <p:cNvSpPr/>
          <p:nvPr/>
        </p:nvSpPr>
        <p:spPr>
          <a:xfrm>
            <a:off x="1687845" y="4031730"/>
            <a:ext cx="1016190" cy="930700"/>
          </a:xfrm>
          <a:custGeom>
            <a:avLst/>
            <a:gdLst>
              <a:gd name="connsiteX0" fmla="*/ 459 w 1026809"/>
              <a:gd name="connsiteY0" fmla="*/ 0 h 930700"/>
              <a:gd name="connsiteX1" fmla="*/ 1026619 w 1026809"/>
              <a:gd name="connsiteY1" fmla="*/ 0 h 930700"/>
              <a:gd name="connsiteX2" fmla="*/ 1026619 w 1026809"/>
              <a:gd name="connsiteY2" fmla="*/ 734577 h 930700"/>
              <a:gd name="connsiteX3" fmla="*/ 1026809 w 1026809"/>
              <a:gd name="connsiteY3" fmla="*/ 735518 h 930700"/>
              <a:gd name="connsiteX4" fmla="*/ 843929 w 1026809"/>
              <a:gd name="connsiteY4" fmla="*/ 918398 h 930700"/>
              <a:gd name="connsiteX5" fmla="*/ 714613 w 1026809"/>
              <a:gd name="connsiteY5" fmla="*/ 864834 h 930700"/>
              <a:gd name="connsiteX6" fmla="*/ 678667 w 1026809"/>
              <a:gd name="connsiteY6" fmla="*/ 811518 h 930700"/>
              <a:gd name="connsiteX7" fmla="*/ 642720 w 1026809"/>
              <a:gd name="connsiteY7" fmla="*/ 864834 h 930700"/>
              <a:gd name="connsiteX8" fmla="*/ 513404 w 1026809"/>
              <a:gd name="connsiteY8" fmla="*/ 918398 h 930700"/>
              <a:gd name="connsiteX9" fmla="*/ 384089 w 1026809"/>
              <a:gd name="connsiteY9" fmla="*/ 864834 h 930700"/>
              <a:gd name="connsiteX10" fmla="*/ 351804 w 1026809"/>
              <a:gd name="connsiteY10" fmla="*/ 816949 h 930700"/>
              <a:gd name="connsiteX11" fmla="*/ 351389 w 1026809"/>
              <a:gd name="connsiteY11" fmla="*/ 819005 h 930700"/>
              <a:gd name="connsiteX12" fmla="*/ 182880 w 1026809"/>
              <a:gd name="connsiteY12" fmla="*/ 930700 h 930700"/>
              <a:gd name="connsiteX13" fmla="*/ 0 w 1026809"/>
              <a:gd name="connsiteY13" fmla="*/ 747820 h 930700"/>
              <a:gd name="connsiteX14" fmla="*/ 2484 w 1026809"/>
              <a:gd name="connsiteY14" fmla="*/ 735518 h 930700"/>
              <a:gd name="connsiteX15" fmla="*/ 459 w 1026809"/>
              <a:gd name="connsiteY15" fmla="*/ 735518 h 9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6809" h="930700">
                <a:moveTo>
                  <a:pt x="459" y="0"/>
                </a:moveTo>
                <a:lnTo>
                  <a:pt x="1026619" y="0"/>
                </a:lnTo>
                <a:lnTo>
                  <a:pt x="1026619" y="734577"/>
                </a:lnTo>
                <a:lnTo>
                  <a:pt x="1026809" y="735518"/>
                </a:lnTo>
                <a:cubicBezTo>
                  <a:pt x="1026809" y="836520"/>
                  <a:pt x="944931" y="918398"/>
                  <a:pt x="843929" y="918398"/>
                </a:cubicBezTo>
                <a:cubicBezTo>
                  <a:pt x="793428" y="918398"/>
                  <a:pt x="747708" y="897929"/>
                  <a:pt x="714613" y="864834"/>
                </a:cubicBezTo>
                <a:lnTo>
                  <a:pt x="678667" y="811518"/>
                </a:lnTo>
                <a:lnTo>
                  <a:pt x="642720" y="864834"/>
                </a:lnTo>
                <a:cubicBezTo>
                  <a:pt x="609625" y="897929"/>
                  <a:pt x="563905" y="918398"/>
                  <a:pt x="513404" y="918398"/>
                </a:cubicBezTo>
                <a:cubicBezTo>
                  <a:pt x="462903" y="918398"/>
                  <a:pt x="417183" y="897929"/>
                  <a:pt x="384089" y="864834"/>
                </a:cubicBezTo>
                <a:lnTo>
                  <a:pt x="351804" y="816949"/>
                </a:lnTo>
                <a:lnTo>
                  <a:pt x="351389" y="819005"/>
                </a:lnTo>
                <a:cubicBezTo>
                  <a:pt x="323626" y="884644"/>
                  <a:pt x="258632" y="930700"/>
                  <a:pt x="182880" y="930700"/>
                </a:cubicBezTo>
                <a:cubicBezTo>
                  <a:pt x="81878" y="930700"/>
                  <a:pt x="0" y="848822"/>
                  <a:pt x="0" y="747820"/>
                </a:cubicBezTo>
                <a:lnTo>
                  <a:pt x="2484" y="735518"/>
                </a:lnTo>
                <a:lnTo>
                  <a:pt x="459" y="735518"/>
                </a:lnTo>
                <a:close/>
              </a:path>
            </a:pathLst>
          </a:custGeom>
          <a:solidFill>
            <a:srgbClr val="4646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DA00A0-9B9E-F2EE-29B7-EEE6AA9B63BF}"/>
              </a:ext>
            </a:extLst>
          </p:cNvPr>
          <p:cNvGrpSpPr/>
          <p:nvPr/>
        </p:nvGrpSpPr>
        <p:grpSpPr>
          <a:xfrm>
            <a:off x="4373466" y="1467850"/>
            <a:ext cx="7295774" cy="1058123"/>
            <a:chOff x="4615231" y="1778000"/>
            <a:chExt cx="7295774" cy="105812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8B07FA5-4727-BCE5-9CCD-8B0C3B6734FF}"/>
                </a:ext>
              </a:extLst>
            </p:cNvPr>
            <p:cNvGrpSpPr/>
            <p:nvPr/>
          </p:nvGrpSpPr>
          <p:grpSpPr>
            <a:xfrm>
              <a:off x="4615231" y="1778000"/>
              <a:ext cx="7200849" cy="1058123"/>
              <a:chOff x="4615231" y="1778000"/>
              <a:chExt cx="7200849" cy="105812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7E02DCF-4D95-C85E-ADB7-D81AC17AB6C7}"/>
                  </a:ext>
                </a:extLst>
              </p:cNvPr>
              <p:cNvSpPr/>
              <p:nvPr/>
            </p:nvSpPr>
            <p:spPr>
              <a:xfrm>
                <a:off x="4615231" y="1778000"/>
                <a:ext cx="7200849" cy="10581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81872CA1-A8A2-968F-F227-B3B1BA0C5E77}"/>
                  </a:ext>
                </a:extLst>
              </p:cNvPr>
              <p:cNvSpPr/>
              <p:nvPr/>
            </p:nvSpPr>
            <p:spPr>
              <a:xfrm rot="5400000">
                <a:off x="4687226" y="1706008"/>
                <a:ext cx="1058120" cy="1202110"/>
              </a:xfrm>
              <a:prstGeom prst="rtTriangle">
                <a:avLst/>
              </a:prstGeom>
              <a:solidFill>
                <a:srgbClr val="32AEB8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CD6D5B-51C8-6E0C-81E0-212389D9EFE9}"/>
                  </a:ext>
                </a:extLst>
              </p:cNvPr>
              <p:cNvSpPr txBox="1"/>
              <p:nvPr/>
            </p:nvSpPr>
            <p:spPr>
              <a:xfrm>
                <a:off x="4710156" y="1867252"/>
                <a:ext cx="7152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EG" sz="2400" b="1" dirty="0">
                    <a:solidFill>
                      <a:schemeClr val="bg1"/>
                    </a:solidFill>
                  </a:rPr>
                  <a:t>01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9962C37-C2CB-52C3-311C-8A5A930A894E}"/>
                </a:ext>
              </a:extLst>
            </p:cNvPr>
            <p:cNvSpPr txBox="1"/>
            <p:nvPr/>
          </p:nvSpPr>
          <p:spPr>
            <a:xfrm>
              <a:off x="5520364" y="1928807"/>
              <a:ext cx="63906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2CDCA2-3F42-4F1D-78BE-48EA561AB0B4}"/>
              </a:ext>
            </a:extLst>
          </p:cNvPr>
          <p:cNvGrpSpPr/>
          <p:nvPr/>
        </p:nvGrpSpPr>
        <p:grpSpPr>
          <a:xfrm>
            <a:off x="4373466" y="2798024"/>
            <a:ext cx="7295774" cy="1058123"/>
            <a:chOff x="4615231" y="1778000"/>
            <a:chExt cx="7295774" cy="105812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FE2697-7096-029B-F664-AE00F9F140B3}"/>
                </a:ext>
              </a:extLst>
            </p:cNvPr>
            <p:cNvGrpSpPr/>
            <p:nvPr/>
          </p:nvGrpSpPr>
          <p:grpSpPr>
            <a:xfrm>
              <a:off x="4615231" y="1778000"/>
              <a:ext cx="7200849" cy="1058123"/>
              <a:chOff x="4615231" y="1778000"/>
              <a:chExt cx="7200849" cy="105812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F058A7D-CD52-A592-77E9-FB9781A72737}"/>
                  </a:ext>
                </a:extLst>
              </p:cNvPr>
              <p:cNvSpPr/>
              <p:nvPr/>
            </p:nvSpPr>
            <p:spPr>
              <a:xfrm>
                <a:off x="4615231" y="1778000"/>
                <a:ext cx="7200849" cy="10581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8920C73A-7AD1-6EE4-6307-03D232E8E343}"/>
                  </a:ext>
                </a:extLst>
              </p:cNvPr>
              <p:cNvSpPr/>
              <p:nvPr/>
            </p:nvSpPr>
            <p:spPr>
              <a:xfrm rot="5400000">
                <a:off x="4687226" y="1706008"/>
                <a:ext cx="1058120" cy="1202110"/>
              </a:xfrm>
              <a:prstGeom prst="rtTriangle">
                <a:avLst/>
              </a:prstGeom>
              <a:solidFill>
                <a:srgbClr val="32AEB8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B3D3CA-6979-1CB8-59DA-66E793381AC8}"/>
                  </a:ext>
                </a:extLst>
              </p:cNvPr>
              <p:cNvSpPr txBox="1"/>
              <p:nvPr/>
            </p:nvSpPr>
            <p:spPr>
              <a:xfrm>
                <a:off x="4710156" y="1867252"/>
                <a:ext cx="7152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EG" sz="2400" b="1" dirty="0">
                    <a:solidFill>
                      <a:schemeClr val="bg1"/>
                    </a:solidFill>
                  </a:rPr>
                  <a:t>0</a:t>
                </a:r>
                <a:r>
                  <a:rPr lang="en-GB" sz="2400" b="1" dirty="0">
                    <a:solidFill>
                      <a:schemeClr val="bg1"/>
                    </a:solidFill>
                  </a:rPr>
                  <a:t>2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25487F-D9B6-F245-DC0B-40710887E1D8}"/>
                </a:ext>
              </a:extLst>
            </p:cNvPr>
            <p:cNvSpPr txBox="1"/>
            <p:nvPr/>
          </p:nvSpPr>
          <p:spPr>
            <a:xfrm>
              <a:off x="5520364" y="1928807"/>
              <a:ext cx="63906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6170FD-9B2E-7869-EC24-0078888714C2}"/>
              </a:ext>
            </a:extLst>
          </p:cNvPr>
          <p:cNvGrpSpPr/>
          <p:nvPr/>
        </p:nvGrpSpPr>
        <p:grpSpPr>
          <a:xfrm>
            <a:off x="4373466" y="4128198"/>
            <a:ext cx="7295774" cy="1058123"/>
            <a:chOff x="4615231" y="1778000"/>
            <a:chExt cx="7295774" cy="105812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A2B7AAE-7A4F-9305-B24F-6FEB22988A03}"/>
                </a:ext>
              </a:extLst>
            </p:cNvPr>
            <p:cNvGrpSpPr/>
            <p:nvPr/>
          </p:nvGrpSpPr>
          <p:grpSpPr>
            <a:xfrm>
              <a:off x="4615231" y="1778000"/>
              <a:ext cx="7200849" cy="1058123"/>
              <a:chOff x="4615231" y="1778000"/>
              <a:chExt cx="7200849" cy="105812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ED13AE3-96A7-13D8-0F9E-C24CFA697FC4}"/>
                  </a:ext>
                </a:extLst>
              </p:cNvPr>
              <p:cNvSpPr/>
              <p:nvPr/>
            </p:nvSpPr>
            <p:spPr>
              <a:xfrm>
                <a:off x="4615231" y="1778000"/>
                <a:ext cx="7200849" cy="10581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ight Triangle 24">
                <a:extLst>
                  <a:ext uri="{FF2B5EF4-FFF2-40B4-BE49-F238E27FC236}">
                    <a16:creationId xmlns:a16="http://schemas.microsoft.com/office/drawing/2014/main" id="{36E54CDA-457E-0DE2-B6BA-4A160B54E825}"/>
                  </a:ext>
                </a:extLst>
              </p:cNvPr>
              <p:cNvSpPr/>
              <p:nvPr/>
            </p:nvSpPr>
            <p:spPr>
              <a:xfrm rot="5400000">
                <a:off x="4687226" y="1706008"/>
                <a:ext cx="1058120" cy="1202110"/>
              </a:xfrm>
              <a:prstGeom prst="rtTriangle">
                <a:avLst/>
              </a:prstGeom>
              <a:solidFill>
                <a:srgbClr val="32AEB8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33C3CA7-CA84-3D7C-8196-B6A4DD4B7F31}"/>
                  </a:ext>
                </a:extLst>
              </p:cNvPr>
              <p:cNvSpPr txBox="1"/>
              <p:nvPr/>
            </p:nvSpPr>
            <p:spPr>
              <a:xfrm>
                <a:off x="4710156" y="1867252"/>
                <a:ext cx="7152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EG" sz="2400" b="1" dirty="0">
                    <a:solidFill>
                      <a:schemeClr val="bg1"/>
                    </a:solidFill>
                  </a:rPr>
                  <a:t>0</a:t>
                </a:r>
                <a:r>
                  <a:rPr lang="en-GB" sz="2400" b="1" dirty="0">
                    <a:solidFill>
                      <a:schemeClr val="bg1"/>
                    </a:solidFill>
                  </a:rPr>
                  <a:t>3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B104A7-B45C-79F9-D4D3-7B976297F4F1}"/>
                </a:ext>
              </a:extLst>
            </p:cNvPr>
            <p:cNvSpPr txBox="1"/>
            <p:nvPr/>
          </p:nvSpPr>
          <p:spPr>
            <a:xfrm>
              <a:off x="5520364" y="1928807"/>
              <a:ext cx="63906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FBDA847-610F-DAC4-0099-4D3C6B947D12}"/>
              </a:ext>
            </a:extLst>
          </p:cNvPr>
          <p:cNvGrpSpPr/>
          <p:nvPr/>
        </p:nvGrpSpPr>
        <p:grpSpPr>
          <a:xfrm>
            <a:off x="4373466" y="5458373"/>
            <a:ext cx="7295774" cy="1058123"/>
            <a:chOff x="4615231" y="1778000"/>
            <a:chExt cx="7295774" cy="105812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5391FEE-FC72-5BA0-96E9-6D8DAA3F60CF}"/>
                </a:ext>
              </a:extLst>
            </p:cNvPr>
            <p:cNvGrpSpPr/>
            <p:nvPr/>
          </p:nvGrpSpPr>
          <p:grpSpPr>
            <a:xfrm>
              <a:off x="4615231" y="1778000"/>
              <a:ext cx="7200849" cy="1058123"/>
              <a:chOff x="4615231" y="1778000"/>
              <a:chExt cx="7200849" cy="105812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5D93A05-C77A-68C9-A850-CB4EAB9EDD0B}"/>
                  </a:ext>
                </a:extLst>
              </p:cNvPr>
              <p:cNvSpPr/>
              <p:nvPr/>
            </p:nvSpPr>
            <p:spPr>
              <a:xfrm>
                <a:off x="4615231" y="1778000"/>
                <a:ext cx="7200849" cy="10581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ight Triangle 30">
                <a:extLst>
                  <a:ext uri="{FF2B5EF4-FFF2-40B4-BE49-F238E27FC236}">
                    <a16:creationId xmlns:a16="http://schemas.microsoft.com/office/drawing/2014/main" id="{FD3C6A8F-7345-966B-4B2E-B2A3E8752D25}"/>
                  </a:ext>
                </a:extLst>
              </p:cNvPr>
              <p:cNvSpPr/>
              <p:nvPr/>
            </p:nvSpPr>
            <p:spPr>
              <a:xfrm rot="5400000">
                <a:off x="4687226" y="1706008"/>
                <a:ext cx="1058120" cy="1202110"/>
              </a:xfrm>
              <a:prstGeom prst="rtTriangle">
                <a:avLst/>
              </a:prstGeom>
              <a:solidFill>
                <a:srgbClr val="32AEB8"/>
              </a:solidFill>
              <a:ln>
                <a:noFill/>
              </a:ln>
              <a:effectLst>
                <a:outerShdw blurRad="63500" dist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E60AEF-DC75-D6CF-83D0-200D594BEFC1}"/>
                  </a:ext>
                </a:extLst>
              </p:cNvPr>
              <p:cNvSpPr txBox="1"/>
              <p:nvPr/>
            </p:nvSpPr>
            <p:spPr>
              <a:xfrm>
                <a:off x="4710156" y="1867252"/>
                <a:ext cx="7152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EG" sz="2400" b="1" dirty="0">
                    <a:solidFill>
                      <a:schemeClr val="bg1"/>
                    </a:solidFill>
                  </a:rPr>
                  <a:t>0</a:t>
                </a:r>
                <a:r>
                  <a:rPr lang="en-GB" sz="2400" b="1" dirty="0">
                    <a:solidFill>
                      <a:schemeClr val="bg1"/>
                    </a:solidFill>
                  </a:rPr>
                  <a:t>4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DC0B73-1906-8A50-9F3C-31231CDAC010}"/>
                </a:ext>
              </a:extLst>
            </p:cNvPr>
            <p:cNvSpPr txBox="1"/>
            <p:nvPr/>
          </p:nvSpPr>
          <p:spPr>
            <a:xfrm>
              <a:off x="5520364" y="1928807"/>
              <a:ext cx="63906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18C824D-C206-37A5-2A0A-68CB5BAF7CC2}"/>
              </a:ext>
            </a:extLst>
          </p:cNvPr>
          <p:cNvSpPr txBox="1"/>
          <p:nvPr/>
        </p:nvSpPr>
        <p:spPr>
          <a:xfrm>
            <a:off x="4259484" y="150690"/>
            <a:ext cx="7314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Agenda Style</a:t>
            </a:r>
            <a:endParaRPr 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967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A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939C6439-2E01-BB9B-8ED7-CF00A60D42C9}"/>
              </a:ext>
            </a:extLst>
          </p:cNvPr>
          <p:cNvGrpSpPr/>
          <p:nvPr/>
        </p:nvGrpSpPr>
        <p:grpSpPr>
          <a:xfrm>
            <a:off x="652538" y="910802"/>
            <a:ext cx="2495776" cy="5083045"/>
            <a:chOff x="4634230" y="1001692"/>
            <a:chExt cx="2694474" cy="548772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B82078F-B243-9F8F-3F7F-E0C1D98EF497}"/>
                </a:ext>
              </a:extLst>
            </p:cNvPr>
            <p:cNvGrpSpPr/>
            <p:nvPr/>
          </p:nvGrpSpPr>
          <p:grpSpPr>
            <a:xfrm>
              <a:off x="4634230" y="1001692"/>
              <a:ext cx="2694474" cy="4854616"/>
              <a:chOff x="4634230" y="1001692"/>
              <a:chExt cx="2694474" cy="4854616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BE1FB55-88E2-E364-1B60-D40D54E3C8E6}"/>
                  </a:ext>
                </a:extLst>
              </p:cNvPr>
              <p:cNvGrpSpPr/>
              <p:nvPr/>
            </p:nvGrpSpPr>
            <p:grpSpPr>
              <a:xfrm>
                <a:off x="4863296" y="1001692"/>
                <a:ext cx="2465408" cy="3288369"/>
                <a:chOff x="4863296" y="1001692"/>
                <a:chExt cx="2465408" cy="3288369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BDD62CDE-2D9C-CC9D-E482-9EF392F21573}"/>
                    </a:ext>
                  </a:extLst>
                </p:cNvPr>
                <p:cNvSpPr/>
                <p:nvPr/>
              </p:nvSpPr>
              <p:spPr>
                <a:xfrm>
                  <a:off x="4863296" y="1001692"/>
                  <a:ext cx="2465408" cy="3176312"/>
                </a:xfrm>
                <a:custGeom>
                  <a:avLst/>
                  <a:gdLst>
                    <a:gd name="connsiteX0" fmla="*/ 1232704 w 2465408"/>
                    <a:gd name="connsiteY0" fmla="*/ 0 h 3176312"/>
                    <a:gd name="connsiteX1" fmla="*/ 2316627 w 2465408"/>
                    <a:gd name="connsiteY1" fmla="*/ 645124 h 3176312"/>
                    <a:gd name="connsiteX2" fmla="*/ 2355350 w 2465408"/>
                    <a:gd name="connsiteY2" fmla="*/ 725508 h 3176312"/>
                    <a:gd name="connsiteX3" fmla="*/ 2368536 w 2465408"/>
                    <a:gd name="connsiteY3" fmla="*/ 752880 h 3176312"/>
                    <a:gd name="connsiteX4" fmla="*/ 2465408 w 2465408"/>
                    <a:gd name="connsiteY4" fmla="*/ 1232704 h 3176312"/>
                    <a:gd name="connsiteX5" fmla="*/ 2183918 w 2465408"/>
                    <a:gd name="connsiteY5" fmla="*/ 2016818 h 3176312"/>
                    <a:gd name="connsiteX6" fmla="*/ 2114862 w 2465408"/>
                    <a:gd name="connsiteY6" fmla="*/ 2092801 h 3176312"/>
                    <a:gd name="connsiteX7" fmla="*/ 2104358 w 2465408"/>
                    <a:gd name="connsiteY7" fmla="*/ 2104358 h 3176312"/>
                    <a:gd name="connsiteX8" fmla="*/ 2016818 w 2465408"/>
                    <a:gd name="connsiteY8" fmla="*/ 2183918 h 3176312"/>
                    <a:gd name="connsiteX9" fmla="*/ 2002968 w 2465408"/>
                    <a:gd name="connsiteY9" fmla="*/ 2194275 h 3176312"/>
                    <a:gd name="connsiteX10" fmla="*/ 1921365 w 2465408"/>
                    <a:gd name="connsiteY10" fmla="*/ 2293178 h 3176312"/>
                    <a:gd name="connsiteX11" fmla="*/ 1774148 w 2465408"/>
                    <a:gd name="connsiteY11" fmla="*/ 2775133 h 3176312"/>
                    <a:gd name="connsiteX12" fmla="*/ 1774148 w 2465408"/>
                    <a:gd name="connsiteY12" fmla="*/ 3176312 h 3176312"/>
                    <a:gd name="connsiteX13" fmla="*/ 685884 w 2465408"/>
                    <a:gd name="connsiteY13" fmla="*/ 3176312 h 3176312"/>
                    <a:gd name="connsiteX14" fmla="*/ 685884 w 2465408"/>
                    <a:gd name="connsiteY14" fmla="*/ 2775133 h 3176312"/>
                    <a:gd name="connsiteX15" fmla="*/ 538667 w 2465408"/>
                    <a:gd name="connsiteY15" fmla="*/ 2293178 h 3176312"/>
                    <a:gd name="connsiteX16" fmla="*/ 448309 w 2465408"/>
                    <a:gd name="connsiteY16" fmla="*/ 2183662 h 3176312"/>
                    <a:gd name="connsiteX17" fmla="*/ 379496 w 2465408"/>
                    <a:gd name="connsiteY17" fmla="*/ 2121122 h 3176312"/>
                    <a:gd name="connsiteX18" fmla="*/ 433409 w 2465408"/>
                    <a:gd name="connsiteY18" fmla="*/ 2165604 h 3176312"/>
                    <a:gd name="connsiteX19" fmla="*/ 433409 w 2465408"/>
                    <a:gd name="connsiteY19" fmla="*/ 2165604 h 3176312"/>
                    <a:gd name="connsiteX20" fmla="*/ 379495 w 2465408"/>
                    <a:gd name="connsiteY20" fmla="*/ 2121121 h 3176312"/>
                    <a:gd name="connsiteX21" fmla="*/ 361051 w 2465408"/>
                    <a:gd name="connsiteY21" fmla="*/ 2104358 h 3176312"/>
                    <a:gd name="connsiteX22" fmla="*/ 0 w 2465408"/>
                    <a:gd name="connsiteY22" fmla="*/ 1232704 h 3176312"/>
                    <a:gd name="connsiteX23" fmla="*/ 96872 w 2465408"/>
                    <a:gd name="connsiteY23" fmla="*/ 752880 h 3176312"/>
                    <a:gd name="connsiteX24" fmla="*/ 110058 w 2465408"/>
                    <a:gd name="connsiteY24" fmla="*/ 725508 h 3176312"/>
                    <a:gd name="connsiteX25" fmla="*/ 148781 w 2465408"/>
                    <a:gd name="connsiteY25" fmla="*/ 645124 h 3176312"/>
                    <a:gd name="connsiteX26" fmla="*/ 1232704 w 2465408"/>
                    <a:gd name="connsiteY26" fmla="*/ 0 h 3176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465408" h="3176312">
                      <a:moveTo>
                        <a:pt x="1232704" y="0"/>
                      </a:moveTo>
                      <a:cubicBezTo>
                        <a:pt x="1700757" y="0"/>
                        <a:pt x="2107882" y="260859"/>
                        <a:pt x="2316627" y="645124"/>
                      </a:cubicBezTo>
                      <a:lnTo>
                        <a:pt x="2355350" y="725508"/>
                      </a:lnTo>
                      <a:lnTo>
                        <a:pt x="2368536" y="752880"/>
                      </a:lnTo>
                      <a:cubicBezTo>
                        <a:pt x="2430914" y="900359"/>
                        <a:pt x="2465408" y="1062503"/>
                        <a:pt x="2465408" y="1232704"/>
                      </a:cubicBezTo>
                      <a:cubicBezTo>
                        <a:pt x="2465408" y="1530556"/>
                        <a:pt x="2359771" y="1803735"/>
                        <a:pt x="2183918" y="2016818"/>
                      </a:cubicBezTo>
                      <a:lnTo>
                        <a:pt x="2114862" y="2092801"/>
                      </a:lnTo>
                      <a:lnTo>
                        <a:pt x="2104358" y="2104358"/>
                      </a:lnTo>
                      <a:cubicBezTo>
                        <a:pt x="2076473" y="2132242"/>
                        <a:pt x="2047259" y="2158797"/>
                        <a:pt x="2016818" y="2183918"/>
                      </a:cubicBezTo>
                      <a:lnTo>
                        <a:pt x="2002968" y="2194275"/>
                      </a:lnTo>
                      <a:lnTo>
                        <a:pt x="1921365" y="2293178"/>
                      </a:lnTo>
                      <a:cubicBezTo>
                        <a:pt x="1828420" y="2430755"/>
                        <a:pt x="1774148" y="2596606"/>
                        <a:pt x="1774148" y="2775133"/>
                      </a:cubicBezTo>
                      <a:lnTo>
                        <a:pt x="1774148" y="3176312"/>
                      </a:lnTo>
                      <a:lnTo>
                        <a:pt x="685884" y="3176312"/>
                      </a:lnTo>
                      <a:lnTo>
                        <a:pt x="685884" y="2775133"/>
                      </a:lnTo>
                      <a:cubicBezTo>
                        <a:pt x="685884" y="2596606"/>
                        <a:pt x="631612" y="2430755"/>
                        <a:pt x="538667" y="2293178"/>
                      </a:cubicBezTo>
                      <a:lnTo>
                        <a:pt x="448309" y="2183662"/>
                      </a:lnTo>
                      <a:lnTo>
                        <a:pt x="379496" y="2121122"/>
                      </a:lnTo>
                      <a:lnTo>
                        <a:pt x="433409" y="2165604"/>
                      </a:lnTo>
                      <a:lnTo>
                        <a:pt x="433409" y="2165604"/>
                      </a:lnTo>
                      <a:lnTo>
                        <a:pt x="379495" y="2121121"/>
                      </a:lnTo>
                      <a:lnTo>
                        <a:pt x="361051" y="2104358"/>
                      </a:lnTo>
                      <a:cubicBezTo>
                        <a:pt x="137975" y="1881282"/>
                        <a:pt x="0" y="1573106"/>
                        <a:pt x="0" y="1232704"/>
                      </a:cubicBezTo>
                      <a:cubicBezTo>
                        <a:pt x="0" y="1062503"/>
                        <a:pt x="34494" y="900359"/>
                        <a:pt x="96872" y="752880"/>
                      </a:cubicBezTo>
                      <a:lnTo>
                        <a:pt x="110058" y="725508"/>
                      </a:lnTo>
                      <a:lnTo>
                        <a:pt x="148781" y="645124"/>
                      </a:lnTo>
                      <a:cubicBezTo>
                        <a:pt x="357526" y="260859"/>
                        <a:pt x="764651" y="0"/>
                        <a:pt x="1232704" y="0"/>
                      </a:cubicBezTo>
                      <a:close/>
                    </a:path>
                  </a:pathLst>
                </a:custGeom>
                <a:solidFill>
                  <a:srgbClr val="F1A50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65E90888-ABAB-D9EC-3E28-379694F5704C}"/>
                    </a:ext>
                  </a:extLst>
                </p:cNvPr>
                <p:cNvSpPr/>
                <p:nvPr/>
              </p:nvSpPr>
              <p:spPr>
                <a:xfrm rot="900000">
                  <a:off x="6441197" y="2644140"/>
                  <a:ext cx="73152" cy="1645920"/>
                </a:xfrm>
                <a:prstGeom prst="round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40F93FA4-7381-BAA3-CBD1-064FBEEB0B58}"/>
                    </a:ext>
                  </a:extLst>
                </p:cNvPr>
                <p:cNvSpPr/>
                <p:nvPr/>
              </p:nvSpPr>
              <p:spPr>
                <a:xfrm rot="20700000" flipV="1">
                  <a:off x="5644235" y="2644141"/>
                  <a:ext cx="73152" cy="1645920"/>
                </a:xfrm>
                <a:prstGeom prst="round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7DCB88B5-2CDE-0A51-9995-0EE59EC94831}"/>
                    </a:ext>
                  </a:extLst>
                </p:cNvPr>
                <p:cNvSpPr/>
                <p:nvPr/>
              </p:nvSpPr>
              <p:spPr>
                <a:xfrm rot="16200000" flipV="1">
                  <a:off x="6020928" y="3483518"/>
                  <a:ext cx="73152" cy="640080"/>
                </a:xfrm>
                <a:prstGeom prst="round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0A5369D3-E448-5570-F4AB-822D1F3AC0B4}"/>
                  </a:ext>
                </a:extLst>
              </p:cNvPr>
              <p:cNvSpPr/>
              <p:nvPr/>
            </p:nvSpPr>
            <p:spPr>
              <a:xfrm flipV="1">
                <a:off x="5547360" y="4787756"/>
                <a:ext cx="1097280" cy="106855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64C3E47-8C9F-3C2A-C647-B21745A21673}"/>
                  </a:ext>
                </a:extLst>
              </p:cNvPr>
              <p:cNvGrpSpPr/>
              <p:nvPr/>
            </p:nvGrpSpPr>
            <p:grpSpPr>
              <a:xfrm>
                <a:off x="5547360" y="4178004"/>
                <a:ext cx="1097280" cy="746168"/>
                <a:chOff x="5533136" y="4178004"/>
                <a:chExt cx="1097280" cy="597620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4" name="Rectangle: Top Corners Rounded 23">
                  <a:extLst>
                    <a:ext uri="{FF2B5EF4-FFF2-40B4-BE49-F238E27FC236}">
                      <a16:creationId xmlns:a16="http://schemas.microsoft.com/office/drawing/2014/main" id="{0878A8ED-333A-D0E5-58BD-259E66FEC503}"/>
                    </a:ext>
                  </a:extLst>
                </p:cNvPr>
                <p:cNvSpPr/>
                <p:nvPr/>
              </p:nvSpPr>
              <p:spPr>
                <a:xfrm flipV="1">
                  <a:off x="5533136" y="4178004"/>
                  <a:ext cx="365760" cy="597620"/>
                </a:xfrm>
                <a:prstGeom prst="round2SameRect">
                  <a:avLst>
                    <a:gd name="adj1" fmla="val 41667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: Top Corners Rounded 24">
                  <a:extLst>
                    <a:ext uri="{FF2B5EF4-FFF2-40B4-BE49-F238E27FC236}">
                      <a16:creationId xmlns:a16="http://schemas.microsoft.com/office/drawing/2014/main" id="{EA674FF4-37AF-19A9-634D-F3759C3D9599}"/>
                    </a:ext>
                  </a:extLst>
                </p:cNvPr>
                <p:cNvSpPr/>
                <p:nvPr/>
              </p:nvSpPr>
              <p:spPr>
                <a:xfrm flipV="1">
                  <a:off x="5898896" y="4178004"/>
                  <a:ext cx="365760" cy="597620"/>
                </a:xfrm>
                <a:prstGeom prst="round2SameRect">
                  <a:avLst>
                    <a:gd name="adj1" fmla="val 41667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: Top Corners Rounded 25">
                  <a:extLst>
                    <a:ext uri="{FF2B5EF4-FFF2-40B4-BE49-F238E27FC236}">
                      <a16:creationId xmlns:a16="http://schemas.microsoft.com/office/drawing/2014/main" id="{C23E26C2-8F12-48A4-E113-CB923993A67E}"/>
                    </a:ext>
                  </a:extLst>
                </p:cNvPr>
                <p:cNvSpPr/>
                <p:nvPr/>
              </p:nvSpPr>
              <p:spPr>
                <a:xfrm flipV="1">
                  <a:off x="6264656" y="4178004"/>
                  <a:ext cx="365760" cy="597620"/>
                </a:xfrm>
                <a:prstGeom prst="round2SameRect">
                  <a:avLst>
                    <a:gd name="adj1" fmla="val 41667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" name="Isosceles Triangle 28">
                <a:extLst>
                  <a:ext uri="{FF2B5EF4-FFF2-40B4-BE49-F238E27FC236}">
                    <a16:creationId xmlns:a16="http://schemas.microsoft.com/office/drawing/2014/main" id="{043D8E0E-8883-EA81-611B-B6EE76197B80}"/>
                  </a:ext>
                </a:extLst>
              </p:cNvPr>
              <p:cNvSpPr/>
              <p:nvPr/>
            </p:nvSpPr>
            <p:spPr>
              <a:xfrm flipV="1">
                <a:off x="5913120" y="5500126"/>
                <a:ext cx="365760" cy="356182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4A706A0-EA9E-D46E-9123-FC569EE55C6F}"/>
                  </a:ext>
                </a:extLst>
              </p:cNvPr>
              <p:cNvGrpSpPr/>
              <p:nvPr/>
            </p:nvGrpSpPr>
            <p:grpSpPr>
              <a:xfrm>
                <a:off x="4634230" y="1087450"/>
                <a:ext cx="2557780" cy="2514600"/>
                <a:chOff x="4655820" y="1087450"/>
                <a:chExt cx="2557780" cy="2514600"/>
              </a:xfrm>
            </p:grpSpPr>
            <p:sp>
              <p:nvSpPr>
                <p:cNvPr id="32" name="Arc 31">
                  <a:extLst>
                    <a:ext uri="{FF2B5EF4-FFF2-40B4-BE49-F238E27FC236}">
                      <a16:creationId xmlns:a16="http://schemas.microsoft.com/office/drawing/2014/main" id="{C321717F-3F13-CE2D-6124-122971FEE1A4}"/>
                    </a:ext>
                  </a:extLst>
                </p:cNvPr>
                <p:cNvSpPr/>
                <p:nvPr/>
              </p:nvSpPr>
              <p:spPr>
                <a:xfrm rot="21332203">
                  <a:off x="4655820" y="1087450"/>
                  <a:ext cx="2557780" cy="2514600"/>
                </a:xfrm>
                <a:prstGeom prst="arc">
                  <a:avLst>
                    <a:gd name="adj1" fmla="val 18333689"/>
                    <a:gd name="adj2" fmla="val 21168723"/>
                  </a:avLst>
                </a:prstGeom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9835031C-5229-53CC-E5CF-505983D42A74}"/>
                    </a:ext>
                  </a:extLst>
                </p:cNvPr>
                <p:cNvSpPr/>
                <p:nvPr/>
              </p:nvSpPr>
              <p:spPr>
                <a:xfrm>
                  <a:off x="6432550" y="1162304"/>
                  <a:ext cx="50800" cy="508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4680CD4-1E60-71A9-7643-CB9B861CEA3C}"/>
                  </a:ext>
                </a:extLst>
              </p:cNvPr>
              <p:cNvGrpSpPr/>
              <p:nvPr/>
            </p:nvGrpSpPr>
            <p:grpSpPr>
              <a:xfrm>
                <a:off x="5138332" y="2081271"/>
                <a:ext cx="1915336" cy="642708"/>
                <a:chOff x="4816978" y="1730102"/>
                <a:chExt cx="1915336" cy="642708"/>
              </a:xfrm>
            </p:grpSpPr>
            <p:sp>
              <p:nvSpPr>
                <p:cNvPr id="35" name="Circle: Hollow 34">
                  <a:extLst>
                    <a:ext uri="{FF2B5EF4-FFF2-40B4-BE49-F238E27FC236}">
                      <a16:creationId xmlns:a16="http://schemas.microsoft.com/office/drawing/2014/main" id="{03AE545E-8F57-FCFC-DC15-6508985C9D3F}"/>
                    </a:ext>
                  </a:extLst>
                </p:cNvPr>
                <p:cNvSpPr/>
                <p:nvPr/>
              </p:nvSpPr>
              <p:spPr>
                <a:xfrm>
                  <a:off x="6089606" y="1730102"/>
                  <a:ext cx="642708" cy="642708"/>
                </a:xfrm>
                <a:prstGeom prst="donut">
                  <a:avLst>
                    <a:gd name="adj" fmla="val 11332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Circle: Hollow 35">
                  <a:extLst>
                    <a:ext uri="{FF2B5EF4-FFF2-40B4-BE49-F238E27FC236}">
                      <a16:creationId xmlns:a16="http://schemas.microsoft.com/office/drawing/2014/main" id="{612ED9F1-158E-0DA8-441B-19321044070A}"/>
                    </a:ext>
                  </a:extLst>
                </p:cNvPr>
                <p:cNvSpPr/>
                <p:nvPr/>
              </p:nvSpPr>
              <p:spPr>
                <a:xfrm>
                  <a:off x="5453292" y="1730102"/>
                  <a:ext cx="642708" cy="642708"/>
                </a:xfrm>
                <a:prstGeom prst="donut">
                  <a:avLst>
                    <a:gd name="adj" fmla="val 11332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Circle: Hollow 36">
                  <a:extLst>
                    <a:ext uri="{FF2B5EF4-FFF2-40B4-BE49-F238E27FC236}">
                      <a16:creationId xmlns:a16="http://schemas.microsoft.com/office/drawing/2014/main" id="{E8ABFBD6-E926-A7B4-C308-CC210D6968D9}"/>
                    </a:ext>
                  </a:extLst>
                </p:cNvPr>
                <p:cNvSpPr/>
                <p:nvPr/>
              </p:nvSpPr>
              <p:spPr>
                <a:xfrm>
                  <a:off x="4816978" y="1730102"/>
                  <a:ext cx="642708" cy="642708"/>
                </a:xfrm>
                <a:prstGeom prst="donut">
                  <a:avLst>
                    <a:gd name="adj" fmla="val 11332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AA9361E-E512-C234-3A8D-41CC596276DE}"/>
                </a:ext>
              </a:extLst>
            </p:cNvPr>
            <p:cNvSpPr/>
            <p:nvPr/>
          </p:nvSpPr>
          <p:spPr>
            <a:xfrm>
              <a:off x="5506629" y="6299200"/>
              <a:ext cx="1178741" cy="190218"/>
            </a:xfrm>
            <a:prstGeom prst="ellipse">
              <a:avLst/>
            </a:prstGeom>
            <a:gradFill flip="none" rotWithShape="1">
              <a:gsLst>
                <a:gs pos="87000">
                  <a:schemeClr val="tx1">
                    <a:alpha val="21000"/>
                  </a:schemeClr>
                </a:gs>
                <a:gs pos="4000">
                  <a:schemeClr val="tx1">
                    <a:lumMod val="75000"/>
                    <a:lumOff val="25000"/>
                    <a:alpha val="6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DE7218D5-5C47-A1E6-014E-7B69606B619D}"/>
              </a:ext>
            </a:extLst>
          </p:cNvPr>
          <p:cNvSpPr txBox="1"/>
          <p:nvPr/>
        </p:nvSpPr>
        <p:spPr>
          <a:xfrm>
            <a:off x="4502553" y="1875099"/>
            <a:ext cx="75235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FREE </a:t>
            </a:r>
          </a:p>
          <a:p>
            <a:r>
              <a:rPr lang="en-GB" sz="4400" b="1" dirty="0">
                <a:solidFill>
                  <a:schemeClr val="bg1"/>
                </a:solidFill>
              </a:rPr>
              <a:t>POWER POINT TEMPLATE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A92EE80-BC72-5538-AA73-4A638159EA7F}"/>
              </a:ext>
            </a:extLst>
          </p:cNvPr>
          <p:cNvSpPr txBox="1"/>
          <p:nvPr/>
        </p:nvSpPr>
        <p:spPr>
          <a:xfrm>
            <a:off x="4462975" y="3321649"/>
            <a:ext cx="7523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INSERT TITLE</a:t>
            </a:r>
          </a:p>
          <a:p>
            <a:r>
              <a:rPr lang="en-GB" sz="2400" dirty="0">
                <a:solidFill>
                  <a:schemeClr val="bg1"/>
                </a:solidFill>
              </a:rPr>
              <a:t>OF YOUR PRESENTATION HERE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ADED9A-7F49-846F-D149-5FAF25A199D4}"/>
              </a:ext>
            </a:extLst>
          </p:cNvPr>
          <p:cNvSpPr txBox="1"/>
          <p:nvPr/>
        </p:nvSpPr>
        <p:spPr>
          <a:xfrm>
            <a:off x="10015234" y="906645"/>
            <a:ext cx="1925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Logo</a:t>
            </a:r>
            <a:r>
              <a:rPr lang="ar-EG" altLang="ko-KR" sz="28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Type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6387521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A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DFF42E87-E784-9D7B-3E25-B0018DF6D8D0}"/>
              </a:ext>
            </a:extLst>
          </p:cNvPr>
          <p:cNvSpPr/>
          <p:nvPr/>
        </p:nvSpPr>
        <p:spPr>
          <a:xfrm>
            <a:off x="2006513" y="0"/>
            <a:ext cx="101854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F23282-4A79-1CC5-7070-0794ECA8B3C4}"/>
              </a:ext>
            </a:extLst>
          </p:cNvPr>
          <p:cNvGrpSpPr/>
          <p:nvPr/>
        </p:nvGrpSpPr>
        <p:grpSpPr>
          <a:xfrm>
            <a:off x="652538" y="910802"/>
            <a:ext cx="2495776" cy="5083045"/>
            <a:chOff x="652538" y="910802"/>
            <a:chExt cx="2495776" cy="508304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BE1FB55-88E2-E364-1B60-D40D54E3C8E6}"/>
                </a:ext>
              </a:extLst>
            </p:cNvPr>
            <p:cNvGrpSpPr/>
            <p:nvPr/>
          </p:nvGrpSpPr>
          <p:grpSpPr>
            <a:xfrm>
              <a:off x="864712" y="910802"/>
              <a:ext cx="2283602" cy="3045875"/>
              <a:chOff x="4863296" y="1001692"/>
              <a:chExt cx="2465408" cy="3288369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DD62CDE-2D9C-CC9D-E482-9EF392F21573}"/>
                  </a:ext>
                </a:extLst>
              </p:cNvPr>
              <p:cNvSpPr/>
              <p:nvPr/>
            </p:nvSpPr>
            <p:spPr>
              <a:xfrm>
                <a:off x="4863296" y="1001692"/>
                <a:ext cx="2465408" cy="3176312"/>
              </a:xfrm>
              <a:custGeom>
                <a:avLst/>
                <a:gdLst>
                  <a:gd name="connsiteX0" fmla="*/ 1232704 w 2465408"/>
                  <a:gd name="connsiteY0" fmla="*/ 0 h 3176312"/>
                  <a:gd name="connsiteX1" fmla="*/ 2316627 w 2465408"/>
                  <a:gd name="connsiteY1" fmla="*/ 645124 h 3176312"/>
                  <a:gd name="connsiteX2" fmla="*/ 2355350 w 2465408"/>
                  <a:gd name="connsiteY2" fmla="*/ 725508 h 3176312"/>
                  <a:gd name="connsiteX3" fmla="*/ 2368536 w 2465408"/>
                  <a:gd name="connsiteY3" fmla="*/ 752880 h 3176312"/>
                  <a:gd name="connsiteX4" fmla="*/ 2465408 w 2465408"/>
                  <a:gd name="connsiteY4" fmla="*/ 1232704 h 3176312"/>
                  <a:gd name="connsiteX5" fmla="*/ 2183918 w 2465408"/>
                  <a:gd name="connsiteY5" fmla="*/ 2016818 h 3176312"/>
                  <a:gd name="connsiteX6" fmla="*/ 2114862 w 2465408"/>
                  <a:gd name="connsiteY6" fmla="*/ 2092801 h 3176312"/>
                  <a:gd name="connsiteX7" fmla="*/ 2104358 w 2465408"/>
                  <a:gd name="connsiteY7" fmla="*/ 2104358 h 3176312"/>
                  <a:gd name="connsiteX8" fmla="*/ 2016818 w 2465408"/>
                  <a:gd name="connsiteY8" fmla="*/ 2183918 h 3176312"/>
                  <a:gd name="connsiteX9" fmla="*/ 2002968 w 2465408"/>
                  <a:gd name="connsiteY9" fmla="*/ 2194275 h 3176312"/>
                  <a:gd name="connsiteX10" fmla="*/ 1921365 w 2465408"/>
                  <a:gd name="connsiteY10" fmla="*/ 2293178 h 3176312"/>
                  <a:gd name="connsiteX11" fmla="*/ 1774148 w 2465408"/>
                  <a:gd name="connsiteY11" fmla="*/ 2775133 h 3176312"/>
                  <a:gd name="connsiteX12" fmla="*/ 1774148 w 2465408"/>
                  <a:gd name="connsiteY12" fmla="*/ 3176312 h 3176312"/>
                  <a:gd name="connsiteX13" fmla="*/ 685884 w 2465408"/>
                  <a:gd name="connsiteY13" fmla="*/ 3176312 h 3176312"/>
                  <a:gd name="connsiteX14" fmla="*/ 685884 w 2465408"/>
                  <a:gd name="connsiteY14" fmla="*/ 2775133 h 3176312"/>
                  <a:gd name="connsiteX15" fmla="*/ 538667 w 2465408"/>
                  <a:gd name="connsiteY15" fmla="*/ 2293178 h 3176312"/>
                  <a:gd name="connsiteX16" fmla="*/ 448309 w 2465408"/>
                  <a:gd name="connsiteY16" fmla="*/ 2183662 h 3176312"/>
                  <a:gd name="connsiteX17" fmla="*/ 379496 w 2465408"/>
                  <a:gd name="connsiteY17" fmla="*/ 2121122 h 3176312"/>
                  <a:gd name="connsiteX18" fmla="*/ 433409 w 2465408"/>
                  <a:gd name="connsiteY18" fmla="*/ 2165604 h 3176312"/>
                  <a:gd name="connsiteX19" fmla="*/ 433409 w 2465408"/>
                  <a:gd name="connsiteY19" fmla="*/ 2165604 h 3176312"/>
                  <a:gd name="connsiteX20" fmla="*/ 379495 w 2465408"/>
                  <a:gd name="connsiteY20" fmla="*/ 2121121 h 3176312"/>
                  <a:gd name="connsiteX21" fmla="*/ 361051 w 2465408"/>
                  <a:gd name="connsiteY21" fmla="*/ 2104358 h 3176312"/>
                  <a:gd name="connsiteX22" fmla="*/ 0 w 2465408"/>
                  <a:gd name="connsiteY22" fmla="*/ 1232704 h 3176312"/>
                  <a:gd name="connsiteX23" fmla="*/ 96872 w 2465408"/>
                  <a:gd name="connsiteY23" fmla="*/ 752880 h 3176312"/>
                  <a:gd name="connsiteX24" fmla="*/ 110058 w 2465408"/>
                  <a:gd name="connsiteY24" fmla="*/ 725508 h 3176312"/>
                  <a:gd name="connsiteX25" fmla="*/ 148781 w 2465408"/>
                  <a:gd name="connsiteY25" fmla="*/ 645124 h 3176312"/>
                  <a:gd name="connsiteX26" fmla="*/ 1232704 w 2465408"/>
                  <a:gd name="connsiteY26" fmla="*/ 0 h 3176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465408" h="3176312">
                    <a:moveTo>
                      <a:pt x="1232704" y="0"/>
                    </a:moveTo>
                    <a:cubicBezTo>
                      <a:pt x="1700757" y="0"/>
                      <a:pt x="2107882" y="260859"/>
                      <a:pt x="2316627" y="645124"/>
                    </a:cubicBezTo>
                    <a:lnTo>
                      <a:pt x="2355350" y="725508"/>
                    </a:lnTo>
                    <a:lnTo>
                      <a:pt x="2368536" y="752880"/>
                    </a:lnTo>
                    <a:cubicBezTo>
                      <a:pt x="2430914" y="900359"/>
                      <a:pt x="2465408" y="1062503"/>
                      <a:pt x="2465408" y="1232704"/>
                    </a:cubicBezTo>
                    <a:cubicBezTo>
                      <a:pt x="2465408" y="1530556"/>
                      <a:pt x="2359771" y="1803735"/>
                      <a:pt x="2183918" y="2016818"/>
                    </a:cubicBezTo>
                    <a:lnTo>
                      <a:pt x="2114862" y="2092801"/>
                    </a:lnTo>
                    <a:lnTo>
                      <a:pt x="2104358" y="2104358"/>
                    </a:lnTo>
                    <a:cubicBezTo>
                      <a:pt x="2076473" y="2132242"/>
                      <a:pt x="2047259" y="2158797"/>
                      <a:pt x="2016818" y="2183918"/>
                    </a:cubicBezTo>
                    <a:lnTo>
                      <a:pt x="2002968" y="2194275"/>
                    </a:lnTo>
                    <a:lnTo>
                      <a:pt x="1921365" y="2293178"/>
                    </a:lnTo>
                    <a:cubicBezTo>
                      <a:pt x="1828420" y="2430755"/>
                      <a:pt x="1774148" y="2596606"/>
                      <a:pt x="1774148" y="2775133"/>
                    </a:cubicBezTo>
                    <a:lnTo>
                      <a:pt x="1774148" y="3176312"/>
                    </a:lnTo>
                    <a:lnTo>
                      <a:pt x="685884" y="3176312"/>
                    </a:lnTo>
                    <a:lnTo>
                      <a:pt x="685884" y="2775133"/>
                    </a:lnTo>
                    <a:cubicBezTo>
                      <a:pt x="685884" y="2596606"/>
                      <a:pt x="631612" y="2430755"/>
                      <a:pt x="538667" y="2293178"/>
                    </a:cubicBezTo>
                    <a:lnTo>
                      <a:pt x="448309" y="2183662"/>
                    </a:lnTo>
                    <a:lnTo>
                      <a:pt x="379496" y="2121122"/>
                    </a:lnTo>
                    <a:lnTo>
                      <a:pt x="433409" y="2165604"/>
                    </a:lnTo>
                    <a:lnTo>
                      <a:pt x="433409" y="2165604"/>
                    </a:lnTo>
                    <a:lnTo>
                      <a:pt x="379495" y="2121121"/>
                    </a:lnTo>
                    <a:lnTo>
                      <a:pt x="361051" y="2104358"/>
                    </a:lnTo>
                    <a:cubicBezTo>
                      <a:pt x="137975" y="1881282"/>
                      <a:pt x="0" y="1573106"/>
                      <a:pt x="0" y="1232704"/>
                    </a:cubicBezTo>
                    <a:cubicBezTo>
                      <a:pt x="0" y="1062503"/>
                      <a:pt x="34494" y="900359"/>
                      <a:pt x="96872" y="752880"/>
                    </a:cubicBezTo>
                    <a:lnTo>
                      <a:pt x="110058" y="725508"/>
                    </a:lnTo>
                    <a:lnTo>
                      <a:pt x="148781" y="645124"/>
                    </a:lnTo>
                    <a:cubicBezTo>
                      <a:pt x="357526" y="260859"/>
                      <a:pt x="764651" y="0"/>
                      <a:pt x="1232704" y="0"/>
                    </a:cubicBezTo>
                    <a:close/>
                  </a:path>
                </a:pathLst>
              </a:custGeom>
              <a:solidFill>
                <a:srgbClr val="F1A50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65E90888-ABAB-D9EC-3E28-379694F5704C}"/>
                  </a:ext>
                </a:extLst>
              </p:cNvPr>
              <p:cNvSpPr/>
              <p:nvPr/>
            </p:nvSpPr>
            <p:spPr>
              <a:xfrm rot="900000">
                <a:off x="6441197" y="2644140"/>
                <a:ext cx="73152" cy="164592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40F93FA4-7381-BAA3-CBD1-064FBEEB0B58}"/>
                  </a:ext>
                </a:extLst>
              </p:cNvPr>
              <p:cNvSpPr/>
              <p:nvPr/>
            </p:nvSpPr>
            <p:spPr>
              <a:xfrm rot="20700000" flipV="1">
                <a:off x="5644235" y="2644141"/>
                <a:ext cx="73152" cy="164592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7DCB88B5-2CDE-0A51-9995-0EE59EC94831}"/>
                  </a:ext>
                </a:extLst>
              </p:cNvPr>
              <p:cNvSpPr/>
              <p:nvPr/>
            </p:nvSpPr>
            <p:spPr>
              <a:xfrm rot="16200000" flipV="1">
                <a:off x="6020928" y="3483518"/>
                <a:ext cx="73152" cy="640080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0A5369D3-E448-5570-F4AB-822D1F3AC0B4}"/>
                </a:ext>
              </a:extLst>
            </p:cNvPr>
            <p:cNvSpPr/>
            <p:nvPr/>
          </p:nvSpPr>
          <p:spPr>
            <a:xfrm flipV="1">
              <a:off x="1498331" y="4417670"/>
              <a:ext cx="1016364" cy="98975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4A706A0-EA9E-D46E-9123-FC569EE55C6F}"/>
                </a:ext>
              </a:extLst>
            </p:cNvPr>
            <p:cNvGrpSpPr/>
            <p:nvPr/>
          </p:nvGrpSpPr>
          <p:grpSpPr>
            <a:xfrm>
              <a:off x="652538" y="990236"/>
              <a:ext cx="2369162" cy="2329166"/>
              <a:chOff x="4655820" y="1087450"/>
              <a:chExt cx="2557780" cy="2514600"/>
            </a:xfrm>
          </p:grpSpPr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C321717F-3F13-CE2D-6124-122971FEE1A4}"/>
                  </a:ext>
                </a:extLst>
              </p:cNvPr>
              <p:cNvSpPr/>
              <p:nvPr/>
            </p:nvSpPr>
            <p:spPr>
              <a:xfrm rot="21332203">
                <a:off x="4655820" y="1087450"/>
                <a:ext cx="2557780" cy="2514600"/>
              </a:xfrm>
              <a:prstGeom prst="arc">
                <a:avLst>
                  <a:gd name="adj1" fmla="val 18333689"/>
                  <a:gd name="adj2" fmla="val 21168723"/>
                </a:avLst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835031C-5229-53CC-E5CF-505983D42A74}"/>
                  </a:ext>
                </a:extLst>
              </p:cNvPr>
              <p:cNvSpPr/>
              <p:nvPr/>
            </p:nvSpPr>
            <p:spPr>
              <a:xfrm>
                <a:off x="6432550" y="1162304"/>
                <a:ext cx="50800" cy="50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4680CD4-1E60-71A9-7643-CB9B861CEA3C}"/>
                </a:ext>
              </a:extLst>
            </p:cNvPr>
            <p:cNvGrpSpPr/>
            <p:nvPr/>
          </p:nvGrpSpPr>
          <p:grpSpPr>
            <a:xfrm>
              <a:off x="1119466" y="1910770"/>
              <a:ext cx="1774094" cy="595313"/>
              <a:chOff x="4816978" y="1730102"/>
              <a:chExt cx="1915336" cy="642708"/>
            </a:xfrm>
          </p:grpSpPr>
          <p:sp>
            <p:nvSpPr>
              <p:cNvPr id="35" name="Circle: Hollow 34">
                <a:extLst>
                  <a:ext uri="{FF2B5EF4-FFF2-40B4-BE49-F238E27FC236}">
                    <a16:creationId xmlns:a16="http://schemas.microsoft.com/office/drawing/2014/main" id="{03AE545E-8F57-FCFC-DC15-6508985C9D3F}"/>
                  </a:ext>
                </a:extLst>
              </p:cNvPr>
              <p:cNvSpPr/>
              <p:nvPr/>
            </p:nvSpPr>
            <p:spPr>
              <a:xfrm>
                <a:off x="6089606" y="1730102"/>
                <a:ext cx="642708" cy="642708"/>
              </a:xfrm>
              <a:prstGeom prst="donut">
                <a:avLst>
                  <a:gd name="adj" fmla="val 11332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Circle: Hollow 35">
                <a:extLst>
                  <a:ext uri="{FF2B5EF4-FFF2-40B4-BE49-F238E27FC236}">
                    <a16:creationId xmlns:a16="http://schemas.microsoft.com/office/drawing/2014/main" id="{612ED9F1-158E-0DA8-441B-19321044070A}"/>
                  </a:ext>
                </a:extLst>
              </p:cNvPr>
              <p:cNvSpPr/>
              <p:nvPr/>
            </p:nvSpPr>
            <p:spPr>
              <a:xfrm>
                <a:off x="5453292" y="1730102"/>
                <a:ext cx="642708" cy="642708"/>
              </a:xfrm>
              <a:prstGeom prst="donut">
                <a:avLst>
                  <a:gd name="adj" fmla="val 11332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Circle: Hollow 36">
                <a:extLst>
                  <a:ext uri="{FF2B5EF4-FFF2-40B4-BE49-F238E27FC236}">
                    <a16:creationId xmlns:a16="http://schemas.microsoft.com/office/drawing/2014/main" id="{E8ABFBD6-E926-A7B4-C308-CC210D6968D9}"/>
                  </a:ext>
                </a:extLst>
              </p:cNvPr>
              <p:cNvSpPr/>
              <p:nvPr/>
            </p:nvSpPr>
            <p:spPr>
              <a:xfrm>
                <a:off x="4816978" y="1730102"/>
                <a:ext cx="642708" cy="642708"/>
              </a:xfrm>
              <a:prstGeom prst="donut">
                <a:avLst>
                  <a:gd name="adj" fmla="val 11332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AA9361E-E512-C234-3A8D-41CC596276DE}"/>
                </a:ext>
              </a:extLst>
            </p:cNvPr>
            <p:cNvSpPr/>
            <p:nvPr/>
          </p:nvSpPr>
          <p:spPr>
            <a:xfrm>
              <a:off x="1460604" y="5817656"/>
              <a:ext cx="1091817" cy="176191"/>
            </a:xfrm>
            <a:prstGeom prst="ellipse">
              <a:avLst/>
            </a:prstGeom>
            <a:gradFill flip="none" rotWithShape="1">
              <a:gsLst>
                <a:gs pos="87000">
                  <a:schemeClr val="tx1">
                    <a:alpha val="21000"/>
                  </a:schemeClr>
                </a:gs>
                <a:gs pos="4000">
                  <a:schemeClr val="tx1">
                    <a:lumMod val="75000"/>
                    <a:lumOff val="25000"/>
                    <a:alpha val="6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DF9907F-2629-17E8-35A7-C10B47459EA0}"/>
                </a:ext>
              </a:extLst>
            </p:cNvPr>
            <p:cNvSpPr/>
            <p:nvPr/>
          </p:nvSpPr>
          <p:spPr>
            <a:xfrm flipV="1">
              <a:off x="2006513" y="4417670"/>
              <a:ext cx="508182" cy="989754"/>
            </a:xfrm>
            <a:custGeom>
              <a:avLst/>
              <a:gdLst>
                <a:gd name="connsiteX0" fmla="*/ 0 w 508182"/>
                <a:gd name="connsiteY0" fmla="*/ 989754 h 989754"/>
                <a:gd name="connsiteX1" fmla="*/ 508182 w 508182"/>
                <a:gd name="connsiteY1" fmla="*/ 989754 h 989754"/>
                <a:gd name="connsiteX2" fmla="*/ 0 w 508182"/>
                <a:gd name="connsiteY2" fmla="*/ 0 h 98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182" h="989754">
                  <a:moveTo>
                    <a:pt x="0" y="989754"/>
                  </a:moveTo>
                  <a:lnTo>
                    <a:pt x="508182" y="98975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bg1">
                    <a:lumMod val="85000"/>
                  </a:schemeClr>
                </a:gs>
                <a:gs pos="35000">
                  <a:schemeClr val="accent2">
                    <a:lumMod val="45000"/>
                    <a:lumOff val="55000"/>
                  </a:schemeClr>
                </a:gs>
                <a:gs pos="92000">
                  <a:srgbClr val="F9D387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64C3E47-8C9F-3C2A-C647-B21745A21673}"/>
                </a:ext>
              </a:extLst>
            </p:cNvPr>
            <p:cNvGrpSpPr/>
            <p:nvPr/>
          </p:nvGrpSpPr>
          <p:grpSpPr>
            <a:xfrm>
              <a:off x="1498331" y="3852883"/>
              <a:ext cx="1016364" cy="691143"/>
              <a:chOff x="5533136" y="4178004"/>
              <a:chExt cx="1097280" cy="59762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4" name="Rectangle: Top Corners Rounded 23">
                <a:extLst>
                  <a:ext uri="{FF2B5EF4-FFF2-40B4-BE49-F238E27FC236}">
                    <a16:creationId xmlns:a16="http://schemas.microsoft.com/office/drawing/2014/main" id="{0878A8ED-333A-D0E5-58BD-259E66FEC503}"/>
                  </a:ext>
                </a:extLst>
              </p:cNvPr>
              <p:cNvSpPr/>
              <p:nvPr/>
            </p:nvSpPr>
            <p:spPr>
              <a:xfrm flipV="1">
                <a:off x="5533136" y="4178004"/>
                <a:ext cx="365760" cy="597620"/>
              </a:xfrm>
              <a:prstGeom prst="round2SameRect">
                <a:avLst>
                  <a:gd name="adj1" fmla="val 41667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Top Corners Rounded 24">
                <a:extLst>
                  <a:ext uri="{FF2B5EF4-FFF2-40B4-BE49-F238E27FC236}">
                    <a16:creationId xmlns:a16="http://schemas.microsoft.com/office/drawing/2014/main" id="{EA674FF4-37AF-19A9-634D-F3759C3D9599}"/>
                  </a:ext>
                </a:extLst>
              </p:cNvPr>
              <p:cNvSpPr/>
              <p:nvPr/>
            </p:nvSpPr>
            <p:spPr>
              <a:xfrm flipV="1">
                <a:off x="5898896" y="4178004"/>
                <a:ext cx="365760" cy="597620"/>
              </a:xfrm>
              <a:prstGeom prst="round2SameRect">
                <a:avLst>
                  <a:gd name="adj1" fmla="val 41667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Top Corners Rounded 25">
                <a:extLst>
                  <a:ext uri="{FF2B5EF4-FFF2-40B4-BE49-F238E27FC236}">
                    <a16:creationId xmlns:a16="http://schemas.microsoft.com/office/drawing/2014/main" id="{C23E26C2-8F12-48A4-E113-CB923993A67E}"/>
                  </a:ext>
                </a:extLst>
              </p:cNvPr>
              <p:cNvSpPr/>
              <p:nvPr/>
            </p:nvSpPr>
            <p:spPr>
              <a:xfrm flipV="1">
                <a:off x="6264656" y="4178004"/>
                <a:ext cx="365760" cy="597620"/>
              </a:xfrm>
              <a:prstGeom prst="round2SameRect">
                <a:avLst>
                  <a:gd name="adj1" fmla="val 41667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043D8E0E-8883-EA81-611B-B6EE76197B80}"/>
                </a:ext>
              </a:extLst>
            </p:cNvPr>
            <p:cNvSpPr/>
            <p:nvPr/>
          </p:nvSpPr>
          <p:spPr>
            <a:xfrm flipV="1">
              <a:off x="1837119" y="5077508"/>
              <a:ext cx="338788" cy="32991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AFCD13-0AD4-CACD-25AD-A0ABED9A9A3E}"/>
              </a:ext>
            </a:extLst>
          </p:cNvPr>
          <p:cNvGrpSpPr/>
          <p:nvPr/>
        </p:nvGrpSpPr>
        <p:grpSpPr>
          <a:xfrm>
            <a:off x="4479015" y="1350298"/>
            <a:ext cx="6720840" cy="1120944"/>
            <a:chOff x="4490720" y="1483360"/>
            <a:chExt cx="6720840" cy="11209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B22F2D-BB9C-AE03-3E03-B840B9C1C40F}"/>
                </a:ext>
              </a:extLst>
            </p:cNvPr>
            <p:cNvSpPr/>
            <p:nvPr/>
          </p:nvSpPr>
          <p:spPr>
            <a:xfrm>
              <a:off x="4490720" y="1483360"/>
              <a:ext cx="6581814" cy="1120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26D9871A-106B-1CB0-E79A-9179EE022268}"/>
                </a:ext>
              </a:extLst>
            </p:cNvPr>
            <p:cNvSpPr/>
            <p:nvPr/>
          </p:nvSpPr>
          <p:spPr>
            <a:xfrm rot="5400000">
              <a:off x="4616048" y="1358032"/>
              <a:ext cx="1120944" cy="137160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24D802-AA1C-326B-BF63-C0856170FB35}"/>
                </a:ext>
              </a:extLst>
            </p:cNvPr>
            <p:cNvSpPr txBox="1"/>
            <p:nvPr/>
          </p:nvSpPr>
          <p:spPr>
            <a:xfrm>
              <a:off x="4490720" y="1522354"/>
              <a:ext cx="833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01</a:t>
              </a:r>
              <a:endParaRPr lang="en-US" sz="3600" b="1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570A4E-BD13-D2A0-DCE3-1BBE308AFB22}"/>
                </a:ext>
              </a:extLst>
            </p:cNvPr>
            <p:cNvSpPr txBox="1"/>
            <p:nvPr/>
          </p:nvSpPr>
          <p:spPr>
            <a:xfrm>
              <a:off x="5723294" y="1566778"/>
              <a:ext cx="54882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382A76-DB88-DF90-A8AC-70E8334527F0}"/>
              </a:ext>
            </a:extLst>
          </p:cNvPr>
          <p:cNvGrpSpPr/>
          <p:nvPr/>
        </p:nvGrpSpPr>
        <p:grpSpPr>
          <a:xfrm>
            <a:off x="4479015" y="2735409"/>
            <a:ext cx="6720840" cy="1120944"/>
            <a:chOff x="4490720" y="1483360"/>
            <a:chExt cx="6720840" cy="112094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7CC33A-403D-01E7-F2D5-F9CC59D7B64E}"/>
                </a:ext>
              </a:extLst>
            </p:cNvPr>
            <p:cNvSpPr/>
            <p:nvPr/>
          </p:nvSpPr>
          <p:spPr>
            <a:xfrm>
              <a:off x="4490720" y="1483360"/>
              <a:ext cx="6581814" cy="1120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7B7F4FC0-5D89-9E0D-42A2-3BA6B4E69B4A}"/>
                </a:ext>
              </a:extLst>
            </p:cNvPr>
            <p:cNvSpPr/>
            <p:nvPr/>
          </p:nvSpPr>
          <p:spPr>
            <a:xfrm rot="5400000">
              <a:off x="4616048" y="1358032"/>
              <a:ext cx="1120944" cy="137160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3E0AD-56DF-9B1D-7110-FA9DAA3EB926}"/>
                </a:ext>
              </a:extLst>
            </p:cNvPr>
            <p:cNvSpPr txBox="1"/>
            <p:nvPr/>
          </p:nvSpPr>
          <p:spPr>
            <a:xfrm>
              <a:off x="4490720" y="1522354"/>
              <a:ext cx="833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02</a:t>
              </a:r>
              <a:endParaRPr lang="en-US" sz="3600" b="1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2916BE-9D73-E59A-4399-4B5699754CB6}"/>
                </a:ext>
              </a:extLst>
            </p:cNvPr>
            <p:cNvSpPr txBox="1"/>
            <p:nvPr/>
          </p:nvSpPr>
          <p:spPr>
            <a:xfrm>
              <a:off x="5723294" y="1566778"/>
              <a:ext cx="54882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DBF520-F5D8-00E1-6167-CF3C84DCA0F4}"/>
              </a:ext>
            </a:extLst>
          </p:cNvPr>
          <p:cNvGrpSpPr/>
          <p:nvPr/>
        </p:nvGrpSpPr>
        <p:grpSpPr>
          <a:xfrm>
            <a:off x="4479015" y="4120520"/>
            <a:ext cx="6720840" cy="1120944"/>
            <a:chOff x="4490720" y="1483360"/>
            <a:chExt cx="6720840" cy="11209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920196-3294-E75E-F0A0-994120BAE268}"/>
                </a:ext>
              </a:extLst>
            </p:cNvPr>
            <p:cNvSpPr/>
            <p:nvPr/>
          </p:nvSpPr>
          <p:spPr>
            <a:xfrm>
              <a:off x="4490720" y="1483360"/>
              <a:ext cx="6581814" cy="1120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2C4F7521-B92A-11C6-BFA7-A2023C286605}"/>
                </a:ext>
              </a:extLst>
            </p:cNvPr>
            <p:cNvSpPr/>
            <p:nvPr/>
          </p:nvSpPr>
          <p:spPr>
            <a:xfrm rot="5400000">
              <a:off x="4616048" y="1358032"/>
              <a:ext cx="1120944" cy="137160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8F1ACBB-13DA-A0A7-8FB2-EE1CAED5EA64}"/>
                </a:ext>
              </a:extLst>
            </p:cNvPr>
            <p:cNvSpPr txBox="1"/>
            <p:nvPr/>
          </p:nvSpPr>
          <p:spPr>
            <a:xfrm>
              <a:off x="4490720" y="1522354"/>
              <a:ext cx="833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03</a:t>
              </a:r>
              <a:endParaRPr lang="en-US" sz="3600" b="1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72A452B-1C5B-0496-D936-6E0BFFD28FB3}"/>
                </a:ext>
              </a:extLst>
            </p:cNvPr>
            <p:cNvSpPr txBox="1"/>
            <p:nvPr/>
          </p:nvSpPr>
          <p:spPr>
            <a:xfrm>
              <a:off x="5723294" y="1566778"/>
              <a:ext cx="54882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0B78EBF-F529-7A7C-F84F-27F8EA62D0AB}"/>
              </a:ext>
            </a:extLst>
          </p:cNvPr>
          <p:cNvGrpSpPr/>
          <p:nvPr/>
        </p:nvGrpSpPr>
        <p:grpSpPr>
          <a:xfrm>
            <a:off x="4479015" y="5505631"/>
            <a:ext cx="6720840" cy="1120944"/>
            <a:chOff x="4490720" y="1483360"/>
            <a:chExt cx="6720840" cy="11209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A40F637-DAB8-C6B7-4F43-7A1A51F82B4A}"/>
                </a:ext>
              </a:extLst>
            </p:cNvPr>
            <p:cNvSpPr/>
            <p:nvPr/>
          </p:nvSpPr>
          <p:spPr>
            <a:xfrm>
              <a:off x="4490720" y="1483360"/>
              <a:ext cx="6581814" cy="1120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87D06F5F-0CBE-81C5-C0AD-07892B3924D1}"/>
                </a:ext>
              </a:extLst>
            </p:cNvPr>
            <p:cNvSpPr/>
            <p:nvPr/>
          </p:nvSpPr>
          <p:spPr>
            <a:xfrm rot="5400000">
              <a:off x="4616048" y="1358032"/>
              <a:ext cx="1120944" cy="137160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80CF541-4B2D-FDE7-7609-F1FB456D873F}"/>
                </a:ext>
              </a:extLst>
            </p:cNvPr>
            <p:cNvSpPr txBox="1"/>
            <p:nvPr/>
          </p:nvSpPr>
          <p:spPr>
            <a:xfrm>
              <a:off x="4490720" y="1522354"/>
              <a:ext cx="833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04</a:t>
              </a:r>
              <a:endParaRPr lang="en-US" sz="3600" b="1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09D29C-29E6-2351-3E12-005DD1B608D3}"/>
                </a:ext>
              </a:extLst>
            </p:cNvPr>
            <p:cNvSpPr txBox="1"/>
            <p:nvPr/>
          </p:nvSpPr>
          <p:spPr>
            <a:xfrm>
              <a:off x="5723294" y="1566778"/>
              <a:ext cx="54882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FEDBF6A-9AA9-D11A-76A4-601E5C128B2D}"/>
              </a:ext>
            </a:extLst>
          </p:cNvPr>
          <p:cNvSpPr txBox="1"/>
          <p:nvPr/>
        </p:nvSpPr>
        <p:spPr>
          <a:xfrm>
            <a:off x="4328931" y="177890"/>
            <a:ext cx="7863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Agenda Style</a:t>
            </a:r>
            <a:endParaRPr lang="en-US" sz="4800" b="1" dirty="0">
              <a:solidFill>
                <a:schemeClr val="tx1">
                  <a:lumMod val="65000"/>
                  <a:lumOff val="35000"/>
                </a:schemeClr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896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A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E3C49678-E9E0-2000-62BA-78A1FF9E33C4}"/>
              </a:ext>
            </a:extLst>
          </p:cNvPr>
          <p:cNvGrpSpPr/>
          <p:nvPr/>
        </p:nvGrpSpPr>
        <p:grpSpPr>
          <a:xfrm>
            <a:off x="1296490" y="461703"/>
            <a:ext cx="2535888" cy="5934594"/>
            <a:chOff x="1030272" y="488188"/>
            <a:chExt cx="2535888" cy="593459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DDF2967-3E6C-AA24-67F6-7F577AA5550E}"/>
                </a:ext>
              </a:extLst>
            </p:cNvPr>
            <p:cNvGrpSpPr/>
            <p:nvPr/>
          </p:nvGrpSpPr>
          <p:grpSpPr>
            <a:xfrm>
              <a:off x="1030272" y="488188"/>
              <a:ext cx="2535888" cy="5371592"/>
              <a:chOff x="1030272" y="488188"/>
              <a:chExt cx="2535888" cy="5371592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AE524AC1-7D41-25D1-1032-2E9CE2006786}"/>
                  </a:ext>
                </a:extLst>
              </p:cNvPr>
              <p:cNvGrpSpPr/>
              <p:nvPr/>
            </p:nvGrpSpPr>
            <p:grpSpPr>
              <a:xfrm>
                <a:off x="1196340" y="488188"/>
                <a:ext cx="2369820" cy="5371592"/>
                <a:chOff x="4838700" y="160020"/>
                <a:chExt cx="2514600" cy="5699760"/>
              </a:xfrm>
            </p:grpSpPr>
            <p:sp>
              <p:nvSpPr>
                <p:cNvPr id="26" name="Isosceles Triangle 25">
                  <a:extLst>
                    <a:ext uri="{FF2B5EF4-FFF2-40B4-BE49-F238E27FC236}">
                      <a16:creationId xmlns:a16="http://schemas.microsoft.com/office/drawing/2014/main" id="{D133AC60-7962-3E9C-960E-7EAD32B5434C}"/>
                    </a:ext>
                  </a:extLst>
                </p:cNvPr>
                <p:cNvSpPr/>
                <p:nvPr/>
              </p:nvSpPr>
              <p:spPr>
                <a:xfrm flipV="1">
                  <a:off x="5392420" y="4366260"/>
                  <a:ext cx="1407160" cy="1493520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C6B3A3F9-05F6-12AB-BA85-91F60CB2D175}"/>
                    </a:ext>
                  </a:extLst>
                </p:cNvPr>
                <p:cNvSpPr/>
                <p:nvPr/>
              </p:nvSpPr>
              <p:spPr>
                <a:xfrm>
                  <a:off x="4838700" y="160020"/>
                  <a:ext cx="2514600" cy="3507740"/>
                </a:xfrm>
                <a:custGeom>
                  <a:avLst/>
                  <a:gdLst>
                    <a:gd name="connsiteX0" fmla="*/ 1257300 w 2514600"/>
                    <a:gd name="connsiteY0" fmla="*/ 0 h 3507740"/>
                    <a:gd name="connsiteX1" fmla="*/ 2514600 w 2514600"/>
                    <a:gd name="connsiteY1" fmla="*/ 1257300 h 3507740"/>
                    <a:gd name="connsiteX2" fmla="*/ 2299873 w 2514600"/>
                    <a:gd name="connsiteY2" fmla="*/ 1960269 h 3507740"/>
                    <a:gd name="connsiteX3" fmla="*/ 2239462 w 2514600"/>
                    <a:gd name="connsiteY3" fmla="*/ 2041056 h 3507740"/>
                    <a:gd name="connsiteX4" fmla="*/ 2227494 w 2514600"/>
                    <a:gd name="connsiteY4" fmla="*/ 2057060 h 3507740"/>
                    <a:gd name="connsiteX5" fmla="*/ 2146346 w 2514600"/>
                    <a:gd name="connsiteY5" fmla="*/ 2146346 h 3507740"/>
                    <a:gd name="connsiteX6" fmla="*/ 2138812 w 2514600"/>
                    <a:gd name="connsiteY6" fmla="*/ 2153194 h 3507740"/>
                    <a:gd name="connsiteX7" fmla="*/ 2097693 w 2514600"/>
                    <a:gd name="connsiteY7" fmla="*/ 2203030 h 3507740"/>
                    <a:gd name="connsiteX8" fmla="*/ 1935020 w 2514600"/>
                    <a:gd name="connsiteY8" fmla="*/ 2735585 h 3507740"/>
                    <a:gd name="connsiteX9" fmla="*/ 1935020 w 2514600"/>
                    <a:gd name="connsiteY9" fmla="*/ 3345175 h 3507740"/>
                    <a:gd name="connsiteX10" fmla="*/ 1939938 w 2514600"/>
                    <a:gd name="connsiteY10" fmla="*/ 3442563 h 3507740"/>
                    <a:gd name="connsiteX11" fmla="*/ 1949886 w 2514600"/>
                    <a:gd name="connsiteY11" fmla="*/ 3507740 h 3507740"/>
                    <a:gd name="connsiteX12" fmla="*/ 564717 w 2514600"/>
                    <a:gd name="connsiteY12" fmla="*/ 3507740 h 3507740"/>
                    <a:gd name="connsiteX13" fmla="*/ 574664 w 2514600"/>
                    <a:gd name="connsiteY13" fmla="*/ 3442563 h 3507740"/>
                    <a:gd name="connsiteX14" fmla="*/ 579582 w 2514600"/>
                    <a:gd name="connsiteY14" fmla="*/ 3345175 h 3507740"/>
                    <a:gd name="connsiteX15" fmla="*/ 579582 w 2514600"/>
                    <a:gd name="connsiteY15" fmla="*/ 2735585 h 3507740"/>
                    <a:gd name="connsiteX16" fmla="*/ 416909 w 2514600"/>
                    <a:gd name="connsiteY16" fmla="*/ 2203030 h 3507740"/>
                    <a:gd name="connsiteX17" fmla="*/ 375794 w 2514600"/>
                    <a:gd name="connsiteY17" fmla="*/ 2153198 h 3507740"/>
                    <a:gd name="connsiteX18" fmla="*/ 375791 w 2514600"/>
                    <a:gd name="connsiteY18" fmla="*/ 2153195 h 3507740"/>
                    <a:gd name="connsiteX19" fmla="*/ 368256 w 2514600"/>
                    <a:gd name="connsiteY19" fmla="*/ 2146346 h 3507740"/>
                    <a:gd name="connsiteX20" fmla="*/ 287107 w 2514600"/>
                    <a:gd name="connsiteY20" fmla="*/ 2057060 h 3507740"/>
                    <a:gd name="connsiteX21" fmla="*/ 275137 w 2514600"/>
                    <a:gd name="connsiteY21" fmla="*/ 2041054 h 3507740"/>
                    <a:gd name="connsiteX22" fmla="*/ 275135 w 2514600"/>
                    <a:gd name="connsiteY22" fmla="*/ 2041052 h 3507740"/>
                    <a:gd name="connsiteX23" fmla="*/ 214727 w 2514600"/>
                    <a:gd name="connsiteY23" fmla="*/ 1960269 h 3507740"/>
                    <a:gd name="connsiteX24" fmla="*/ 0 w 2514600"/>
                    <a:gd name="connsiteY24" fmla="*/ 1257300 h 3507740"/>
                    <a:gd name="connsiteX25" fmla="*/ 1257300 w 2514600"/>
                    <a:gd name="connsiteY25" fmla="*/ 0 h 3507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514600" h="3507740">
                      <a:moveTo>
                        <a:pt x="1257300" y="0"/>
                      </a:moveTo>
                      <a:cubicBezTo>
                        <a:pt x="1951688" y="0"/>
                        <a:pt x="2514600" y="562912"/>
                        <a:pt x="2514600" y="1257300"/>
                      </a:cubicBezTo>
                      <a:cubicBezTo>
                        <a:pt x="2514600" y="1517696"/>
                        <a:pt x="2435441" y="1759602"/>
                        <a:pt x="2299873" y="1960269"/>
                      </a:cubicBezTo>
                      <a:lnTo>
                        <a:pt x="2239462" y="2041056"/>
                      </a:lnTo>
                      <a:lnTo>
                        <a:pt x="2227494" y="2057060"/>
                      </a:lnTo>
                      <a:cubicBezTo>
                        <a:pt x="2201871" y="2088108"/>
                        <a:pt x="2174787" y="2117905"/>
                        <a:pt x="2146346" y="2146346"/>
                      </a:cubicBezTo>
                      <a:lnTo>
                        <a:pt x="2138812" y="2153194"/>
                      </a:lnTo>
                      <a:lnTo>
                        <a:pt x="2097693" y="2203030"/>
                      </a:lnTo>
                      <a:cubicBezTo>
                        <a:pt x="1994990" y="2355051"/>
                        <a:pt x="1935020" y="2538315"/>
                        <a:pt x="1935020" y="2735585"/>
                      </a:cubicBezTo>
                      <a:lnTo>
                        <a:pt x="1935020" y="3345175"/>
                      </a:lnTo>
                      <a:cubicBezTo>
                        <a:pt x="1935020" y="3378054"/>
                        <a:pt x="1936686" y="3410543"/>
                        <a:pt x="1939938" y="3442563"/>
                      </a:cubicBezTo>
                      <a:lnTo>
                        <a:pt x="1949886" y="3507740"/>
                      </a:lnTo>
                      <a:lnTo>
                        <a:pt x="564717" y="3507740"/>
                      </a:lnTo>
                      <a:lnTo>
                        <a:pt x="574664" y="3442563"/>
                      </a:lnTo>
                      <a:cubicBezTo>
                        <a:pt x="577916" y="3410543"/>
                        <a:pt x="579582" y="3378054"/>
                        <a:pt x="579582" y="3345175"/>
                      </a:cubicBezTo>
                      <a:lnTo>
                        <a:pt x="579582" y="2735585"/>
                      </a:lnTo>
                      <a:cubicBezTo>
                        <a:pt x="579582" y="2538315"/>
                        <a:pt x="519613" y="2355051"/>
                        <a:pt x="416909" y="2203030"/>
                      </a:cubicBezTo>
                      <a:lnTo>
                        <a:pt x="375794" y="2153198"/>
                      </a:lnTo>
                      <a:lnTo>
                        <a:pt x="375791" y="2153195"/>
                      </a:lnTo>
                      <a:lnTo>
                        <a:pt x="368256" y="2146346"/>
                      </a:lnTo>
                      <a:cubicBezTo>
                        <a:pt x="339815" y="2117905"/>
                        <a:pt x="312730" y="2088108"/>
                        <a:pt x="287107" y="2057060"/>
                      </a:cubicBezTo>
                      <a:lnTo>
                        <a:pt x="275137" y="2041054"/>
                      </a:lnTo>
                      <a:lnTo>
                        <a:pt x="275135" y="2041052"/>
                      </a:lnTo>
                      <a:lnTo>
                        <a:pt x="214727" y="1960269"/>
                      </a:lnTo>
                      <a:cubicBezTo>
                        <a:pt x="79160" y="1759602"/>
                        <a:pt x="0" y="1517696"/>
                        <a:pt x="0" y="1257300"/>
                      </a:cubicBezTo>
                      <a:cubicBezTo>
                        <a:pt x="0" y="562912"/>
                        <a:pt x="562912" y="0"/>
                        <a:pt x="1257300" y="0"/>
                      </a:cubicBezTo>
                      <a:close/>
                    </a:path>
                  </a:pathLst>
                </a:custGeom>
                <a:solidFill>
                  <a:srgbClr val="F1A50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FAE4CE9E-C3E9-773E-65D5-776193402635}"/>
                    </a:ext>
                  </a:extLst>
                </p:cNvPr>
                <p:cNvGrpSpPr/>
                <p:nvPr/>
              </p:nvGrpSpPr>
              <p:grpSpPr>
                <a:xfrm>
                  <a:off x="5394960" y="3596640"/>
                  <a:ext cx="1407160" cy="975360"/>
                  <a:chOff x="5425440" y="4460240"/>
                  <a:chExt cx="1371600" cy="975360"/>
                </a:xfrm>
                <a:solidFill>
                  <a:schemeClr val="tx1">
                    <a:lumMod val="75000"/>
                    <a:lumOff val="25000"/>
                  </a:schemeClr>
                </a:solidFill>
              </p:grpSpPr>
              <p:sp>
                <p:nvSpPr>
                  <p:cNvPr id="22" name="Rectangle: Top Corners Rounded 21">
                    <a:extLst>
                      <a:ext uri="{FF2B5EF4-FFF2-40B4-BE49-F238E27FC236}">
                        <a16:creationId xmlns:a16="http://schemas.microsoft.com/office/drawing/2014/main" id="{19DA8AA9-E69B-E91F-BE97-0E29376A7188}"/>
                      </a:ext>
                    </a:extLst>
                  </p:cNvPr>
                  <p:cNvSpPr/>
                  <p:nvPr/>
                </p:nvSpPr>
                <p:spPr>
                  <a:xfrm flipV="1">
                    <a:off x="6339840" y="4460240"/>
                    <a:ext cx="457200" cy="975360"/>
                  </a:xfrm>
                  <a:prstGeom prst="round2SameRect">
                    <a:avLst>
                      <a:gd name="adj1" fmla="val 43786"/>
                      <a:gd name="adj2" fmla="val 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Rectangle: Top Corners Rounded 22">
                    <a:extLst>
                      <a:ext uri="{FF2B5EF4-FFF2-40B4-BE49-F238E27FC236}">
                        <a16:creationId xmlns:a16="http://schemas.microsoft.com/office/drawing/2014/main" id="{06EE9E7C-4C30-C8F9-628E-39C5324E64D0}"/>
                      </a:ext>
                    </a:extLst>
                  </p:cNvPr>
                  <p:cNvSpPr/>
                  <p:nvPr/>
                </p:nvSpPr>
                <p:spPr>
                  <a:xfrm flipV="1">
                    <a:off x="5882640" y="4460240"/>
                    <a:ext cx="457200" cy="975360"/>
                  </a:xfrm>
                  <a:prstGeom prst="round2SameRect">
                    <a:avLst>
                      <a:gd name="adj1" fmla="val 43786"/>
                      <a:gd name="adj2" fmla="val 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Rectangle: Top Corners Rounded 23">
                    <a:extLst>
                      <a:ext uri="{FF2B5EF4-FFF2-40B4-BE49-F238E27FC236}">
                        <a16:creationId xmlns:a16="http://schemas.microsoft.com/office/drawing/2014/main" id="{0CF84DEE-96D1-37EA-BF5E-FC1FF3D9B488}"/>
                      </a:ext>
                    </a:extLst>
                  </p:cNvPr>
                  <p:cNvSpPr/>
                  <p:nvPr/>
                </p:nvSpPr>
                <p:spPr>
                  <a:xfrm flipV="1">
                    <a:off x="5425440" y="4460240"/>
                    <a:ext cx="457200" cy="975360"/>
                  </a:xfrm>
                  <a:prstGeom prst="round2SameRect">
                    <a:avLst>
                      <a:gd name="adj1" fmla="val 43786"/>
                      <a:gd name="adj2" fmla="val 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7" name="Isosceles Triangle 26">
                  <a:extLst>
                    <a:ext uri="{FF2B5EF4-FFF2-40B4-BE49-F238E27FC236}">
                      <a16:creationId xmlns:a16="http://schemas.microsoft.com/office/drawing/2014/main" id="{3A5FF892-AF1B-435D-DD2B-7837E8F70502}"/>
                    </a:ext>
                  </a:extLst>
                </p:cNvPr>
                <p:cNvSpPr/>
                <p:nvPr/>
              </p:nvSpPr>
              <p:spPr>
                <a:xfrm flipV="1">
                  <a:off x="5869849" y="5379720"/>
                  <a:ext cx="452301" cy="480060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D020A709-B079-9774-CF89-535176678022}"/>
                  </a:ext>
                </a:extLst>
              </p:cNvPr>
              <p:cNvGrpSpPr/>
              <p:nvPr/>
            </p:nvGrpSpPr>
            <p:grpSpPr>
              <a:xfrm>
                <a:off x="1506123" y="1831024"/>
                <a:ext cx="1659246" cy="2010108"/>
                <a:chOff x="1498503" y="1831024"/>
                <a:chExt cx="1659246" cy="2010108"/>
              </a:xfrm>
            </p:grpSpPr>
            <p:sp>
              <p:nvSpPr>
                <p:cNvPr id="29" name="Circle: Hollow 28">
                  <a:extLst>
                    <a:ext uri="{FF2B5EF4-FFF2-40B4-BE49-F238E27FC236}">
                      <a16:creationId xmlns:a16="http://schemas.microsoft.com/office/drawing/2014/main" id="{D5D346E9-672E-1027-DDF2-620DA2D160E1}"/>
                    </a:ext>
                  </a:extLst>
                </p:cNvPr>
                <p:cNvSpPr/>
                <p:nvPr/>
              </p:nvSpPr>
              <p:spPr>
                <a:xfrm>
                  <a:off x="2604667" y="1831024"/>
                  <a:ext cx="553082" cy="553082"/>
                </a:xfrm>
                <a:prstGeom prst="donut">
                  <a:avLst>
                    <a:gd name="adj" fmla="val 1205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Circle: Hollow 29">
                  <a:extLst>
                    <a:ext uri="{FF2B5EF4-FFF2-40B4-BE49-F238E27FC236}">
                      <a16:creationId xmlns:a16="http://schemas.microsoft.com/office/drawing/2014/main" id="{6E27318A-449C-A19F-3783-546CA520A899}"/>
                    </a:ext>
                  </a:extLst>
                </p:cNvPr>
                <p:cNvSpPr/>
                <p:nvPr/>
              </p:nvSpPr>
              <p:spPr>
                <a:xfrm>
                  <a:off x="2051585" y="1831024"/>
                  <a:ext cx="553082" cy="553082"/>
                </a:xfrm>
                <a:prstGeom prst="donut">
                  <a:avLst>
                    <a:gd name="adj" fmla="val 1205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Circle: Hollow 30">
                  <a:extLst>
                    <a:ext uri="{FF2B5EF4-FFF2-40B4-BE49-F238E27FC236}">
                      <a16:creationId xmlns:a16="http://schemas.microsoft.com/office/drawing/2014/main" id="{C0832F5A-BB8C-44A7-EE74-CBAE8AB7F569}"/>
                    </a:ext>
                  </a:extLst>
                </p:cNvPr>
                <p:cNvSpPr/>
                <p:nvPr/>
              </p:nvSpPr>
              <p:spPr>
                <a:xfrm>
                  <a:off x="1498503" y="1831024"/>
                  <a:ext cx="553082" cy="553082"/>
                </a:xfrm>
                <a:prstGeom prst="donut">
                  <a:avLst>
                    <a:gd name="adj" fmla="val 1205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2D605998-4C55-687B-4839-0C58C9DD5B02}"/>
                    </a:ext>
                  </a:extLst>
                </p:cNvPr>
                <p:cNvSpPr/>
                <p:nvPr/>
              </p:nvSpPr>
              <p:spPr>
                <a:xfrm rot="1103354">
                  <a:off x="2666357" y="2286652"/>
                  <a:ext cx="45719" cy="1554480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D1FE81FD-7AA4-457A-6DA9-25351A0C6503}"/>
                    </a:ext>
                  </a:extLst>
                </p:cNvPr>
                <p:cNvSpPr/>
                <p:nvPr/>
              </p:nvSpPr>
              <p:spPr>
                <a:xfrm rot="20496646" flipH="1">
                  <a:off x="1973693" y="2286652"/>
                  <a:ext cx="45719" cy="1554480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B593A482-371D-BD31-279E-5E13CA5E604A}"/>
                    </a:ext>
                  </a:extLst>
                </p:cNvPr>
                <p:cNvSpPr/>
                <p:nvPr/>
              </p:nvSpPr>
              <p:spPr>
                <a:xfrm rot="5400000">
                  <a:off x="2322640" y="3049155"/>
                  <a:ext cx="45719" cy="548640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603E377-F863-CA4B-14AA-1646C7937D51}"/>
                  </a:ext>
                </a:extLst>
              </p:cNvPr>
              <p:cNvSpPr/>
              <p:nvPr/>
            </p:nvSpPr>
            <p:spPr>
              <a:xfrm>
                <a:off x="1030272" y="573944"/>
                <a:ext cx="2481580" cy="2481580"/>
              </a:xfrm>
              <a:prstGeom prst="arc">
                <a:avLst>
                  <a:gd name="adj1" fmla="val 17697060"/>
                  <a:gd name="adj2" fmla="val 20718680"/>
                </a:avLst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D5BDA3CE-B45D-D34A-15C6-D06585837C83}"/>
                  </a:ext>
                </a:extLst>
              </p:cNvPr>
              <p:cNvSpPr/>
              <p:nvPr/>
            </p:nvSpPr>
            <p:spPr>
              <a:xfrm>
                <a:off x="2644639" y="617389"/>
                <a:ext cx="64601" cy="646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4F2D845-5284-0F5A-175F-71F19558A87A}"/>
                </a:ext>
              </a:extLst>
            </p:cNvPr>
            <p:cNvSpPr/>
            <p:nvPr/>
          </p:nvSpPr>
          <p:spPr>
            <a:xfrm>
              <a:off x="1737283" y="6145329"/>
              <a:ext cx="1288472" cy="277453"/>
            </a:xfrm>
            <a:prstGeom prst="ellipse">
              <a:avLst/>
            </a:prstGeom>
            <a:gradFill flip="none" rotWithShape="1">
              <a:gsLst>
                <a:gs pos="14000">
                  <a:schemeClr val="tx1">
                    <a:lumMod val="65000"/>
                    <a:lumOff val="35000"/>
                    <a:alpha val="71000"/>
                  </a:schemeClr>
                </a:gs>
                <a:gs pos="40000">
                  <a:schemeClr val="tx1">
                    <a:lumMod val="95000"/>
                    <a:lumOff val="5000"/>
                    <a:alpha val="3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877AF78-D3DA-8AEF-1346-A089B1685AA4}"/>
              </a:ext>
            </a:extLst>
          </p:cNvPr>
          <p:cNvSpPr txBox="1"/>
          <p:nvPr/>
        </p:nvSpPr>
        <p:spPr>
          <a:xfrm>
            <a:off x="4545814" y="2292645"/>
            <a:ext cx="76276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ea typeface="맑은 고딕" pitchFamily="50" charset="-127"/>
              </a:rPr>
              <a:t>FREE </a:t>
            </a:r>
          </a:p>
          <a:p>
            <a:r>
              <a:rPr lang="en-US" altLang="ko-KR" sz="6000" dirty="0">
                <a:solidFill>
                  <a:schemeClr val="bg1"/>
                </a:solidFill>
                <a:ea typeface="맑은 고딕" pitchFamily="50" charset="-127"/>
              </a:rPr>
              <a:t>PPT TEMPLATES</a:t>
            </a:r>
            <a:endParaRPr lang="en-US" altLang="ko-KR" sz="60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802736A-8068-BBEA-E394-9EB11F40737E}"/>
              </a:ext>
            </a:extLst>
          </p:cNvPr>
          <p:cNvSpPr txBox="1"/>
          <p:nvPr/>
        </p:nvSpPr>
        <p:spPr>
          <a:xfrm>
            <a:off x="4639495" y="4020691"/>
            <a:ext cx="75339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ko-KR" sz="2400" b="1" dirty="0">
                <a:solidFill>
                  <a:schemeClr val="bg1"/>
                </a:solidFill>
              </a:rPr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sz="2400" b="1" dirty="0">
                <a:solidFill>
                  <a:schemeClr val="bg1"/>
                </a:solidFill>
              </a:rPr>
              <a:t>OF YOUR PRESENTATION HERE</a:t>
            </a:r>
            <a:endParaRPr lang="en-US" altLang="ko-KR" sz="2400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706C66E-C4B4-63EF-096C-002CC49F62BD}"/>
              </a:ext>
            </a:extLst>
          </p:cNvPr>
          <p:cNvSpPr txBox="1"/>
          <p:nvPr/>
        </p:nvSpPr>
        <p:spPr>
          <a:xfrm>
            <a:off x="10015234" y="906645"/>
            <a:ext cx="1925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Logo</a:t>
            </a:r>
            <a:r>
              <a:rPr lang="ar-EG" altLang="ko-KR" sz="28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Type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7993892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A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819865-2DCD-8728-2854-A4DD552E0CAF}"/>
              </a:ext>
            </a:extLst>
          </p:cNvPr>
          <p:cNvSpPr/>
          <p:nvPr/>
        </p:nvSpPr>
        <p:spPr>
          <a:xfrm>
            <a:off x="2551652" y="0"/>
            <a:ext cx="9640347" cy="6899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9BE2A6-8191-F312-A3BC-BDBA2113650A}"/>
              </a:ext>
            </a:extLst>
          </p:cNvPr>
          <p:cNvGrpSpPr/>
          <p:nvPr/>
        </p:nvGrpSpPr>
        <p:grpSpPr>
          <a:xfrm>
            <a:off x="1227042" y="461703"/>
            <a:ext cx="2535888" cy="5934594"/>
            <a:chOff x="1227042" y="461703"/>
            <a:chExt cx="2535888" cy="5934594"/>
          </a:xfrm>
        </p:grpSpPr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D133AC60-7962-3E9C-960E-7EAD32B5434C}"/>
                </a:ext>
              </a:extLst>
            </p:cNvPr>
            <p:cNvSpPr/>
            <p:nvPr/>
          </p:nvSpPr>
          <p:spPr>
            <a:xfrm flipV="1">
              <a:off x="1914949" y="4425766"/>
              <a:ext cx="1326142" cy="140752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6B3A3F9-05F6-12AB-BA85-91F60CB2D175}"/>
                </a:ext>
              </a:extLst>
            </p:cNvPr>
            <p:cNvSpPr/>
            <p:nvPr/>
          </p:nvSpPr>
          <p:spPr>
            <a:xfrm>
              <a:off x="1393110" y="461703"/>
              <a:ext cx="2369820" cy="3305779"/>
            </a:xfrm>
            <a:custGeom>
              <a:avLst/>
              <a:gdLst>
                <a:gd name="connsiteX0" fmla="*/ 1257300 w 2514600"/>
                <a:gd name="connsiteY0" fmla="*/ 0 h 3507740"/>
                <a:gd name="connsiteX1" fmla="*/ 2514600 w 2514600"/>
                <a:gd name="connsiteY1" fmla="*/ 1257300 h 3507740"/>
                <a:gd name="connsiteX2" fmla="*/ 2299873 w 2514600"/>
                <a:gd name="connsiteY2" fmla="*/ 1960269 h 3507740"/>
                <a:gd name="connsiteX3" fmla="*/ 2239462 w 2514600"/>
                <a:gd name="connsiteY3" fmla="*/ 2041056 h 3507740"/>
                <a:gd name="connsiteX4" fmla="*/ 2227494 w 2514600"/>
                <a:gd name="connsiteY4" fmla="*/ 2057060 h 3507740"/>
                <a:gd name="connsiteX5" fmla="*/ 2146346 w 2514600"/>
                <a:gd name="connsiteY5" fmla="*/ 2146346 h 3507740"/>
                <a:gd name="connsiteX6" fmla="*/ 2138812 w 2514600"/>
                <a:gd name="connsiteY6" fmla="*/ 2153194 h 3507740"/>
                <a:gd name="connsiteX7" fmla="*/ 2097693 w 2514600"/>
                <a:gd name="connsiteY7" fmla="*/ 2203030 h 3507740"/>
                <a:gd name="connsiteX8" fmla="*/ 1935020 w 2514600"/>
                <a:gd name="connsiteY8" fmla="*/ 2735585 h 3507740"/>
                <a:gd name="connsiteX9" fmla="*/ 1935020 w 2514600"/>
                <a:gd name="connsiteY9" fmla="*/ 3345175 h 3507740"/>
                <a:gd name="connsiteX10" fmla="*/ 1939938 w 2514600"/>
                <a:gd name="connsiteY10" fmla="*/ 3442563 h 3507740"/>
                <a:gd name="connsiteX11" fmla="*/ 1949886 w 2514600"/>
                <a:gd name="connsiteY11" fmla="*/ 3507740 h 3507740"/>
                <a:gd name="connsiteX12" fmla="*/ 564717 w 2514600"/>
                <a:gd name="connsiteY12" fmla="*/ 3507740 h 3507740"/>
                <a:gd name="connsiteX13" fmla="*/ 574664 w 2514600"/>
                <a:gd name="connsiteY13" fmla="*/ 3442563 h 3507740"/>
                <a:gd name="connsiteX14" fmla="*/ 579582 w 2514600"/>
                <a:gd name="connsiteY14" fmla="*/ 3345175 h 3507740"/>
                <a:gd name="connsiteX15" fmla="*/ 579582 w 2514600"/>
                <a:gd name="connsiteY15" fmla="*/ 2735585 h 3507740"/>
                <a:gd name="connsiteX16" fmla="*/ 416909 w 2514600"/>
                <a:gd name="connsiteY16" fmla="*/ 2203030 h 3507740"/>
                <a:gd name="connsiteX17" fmla="*/ 375794 w 2514600"/>
                <a:gd name="connsiteY17" fmla="*/ 2153198 h 3507740"/>
                <a:gd name="connsiteX18" fmla="*/ 375791 w 2514600"/>
                <a:gd name="connsiteY18" fmla="*/ 2153195 h 3507740"/>
                <a:gd name="connsiteX19" fmla="*/ 368256 w 2514600"/>
                <a:gd name="connsiteY19" fmla="*/ 2146346 h 3507740"/>
                <a:gd name="connsiteX20" fmla="*/ 287107 w 2514600"/>
                <a:gd name="connsiteY20" fmla="*/ 2057060 h 3507740"/>
                <a:gd name="connsiteX21" fmla="*/ 275137 w 2514600"/>
                <a:gd name="connsiteY21" fmla="*/ 2041054 h 3507740"/>
                <a:gd name="connsiteX22" fmla="*/ 275135 w 2514600"/>
                <a:gd name="connsiteY22" fmla="*/ 2041052 h 3507740"/>
                <a:gd name="connsiteX23" fmla="*/ 214727 w 2514600"/>
                <a:gd name="connsiteY23" fmla="*/ 1960269 h 3507740"/>
                <a:gd name="connsiteX24" fmla="*/ 0 w 2514600"/>
                <a:gd name="connsiteY24" fmla="*/ 1257300 h 3507740"/>
                <a:gd name="connsiteX25" fmla="*/ 1257300 w 2514600"/>
                <a:gd name="connsiteY25" fmla="*/ 0 h 3507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514600" h="3507740">
                  <a:moveTo>
                    <a:pt x="1257300" y="0"/>
                  </a:moveTo>
                  <a:cubicBezTo>
                    <a:pt x="1951688" y="0"/>
                    <a:pt x="2514600" y="562912"/>
                    <a:pt x="2514600" y="1257300"/>
                  </a:cubicBezTo>
                  <a:cubicBezTo>
                    <a:pt x="2514600" y="1517696"/>
                    <a:pt x="2435441" y="1759602"/>
                    <a:pt x="2299873" y="1960269"/>
                  </a:cubicBezTo>
                  <a:lnTo>
                    <a:pt x="2239462" y="2041056"/>
                  </a:lnTo>
                  <a:lnTo>
                    <a:pt x="2227494" y="2057060"/>
                  </a:lnTo>
                  <a:cubicBezTo>
                    <a:pt x="2201871" y="2088108"/>
                    <a:pt x="2174787" y="2117905"/>
                    <a:pt x="2146346" y="2146346"/>
                  </a:cubicBezTo>
                  <a:lnTo>
                    <a:pt x="2138812" y="2153194"/>
                  </a:lnTo>
                  <a:lnTo>
                    <a:pt x="2097693" y="2203030"/>
                  </a:lnTo>
                  <a:cubicBezTo>
                    <a:pt x="1994990" y="2355051"/>
                    <a:pt x="1935020" y="2538315"/>
                    <a:pt x="1935020" y="2735585"/>
                  </a:cubicBezTo>
                  <a:lnTo>
                    <a:pt x="1935020" y="3345175"/>
                  </a:lnTo>
                  <a:cubicBezTo>
                    <a:pt x="1935020" y="3378054"/>
                    <a:pt x="1936686" y="3410543"/>
                    <a:pt x="1939938" y="3442563"/>
                  </a:cubicBezTo>
                  <a:lnTo>
                    <a:pt x="1949886" y="3507740"/>
                  </a:lnTo>
                  <a:lnTo>
                    <a:pt x="564717" y="3507740"/>
                  </a:lnTo>
                  <a:lnTo>
                    <a:pt x="574664" y="3442563"/>
                  </a:lnTo>
                  <a:cubicBezTo>
                    <a:pt x="577916" y="3410543"/>
                    <a:pt x="579582" y="3378054"/>
                    <a:pt x="579582" y="3345175"/>
                  </a:cubicBezTo>
                  <a:lnTo>
                    <a:pt x="579582" y="2735585"/>
                  </a:lnTo>
                  <a:cubicBezTo>
                    <a:pt x="579582" y="2538315"/>
                    <a:pt x="519613" y="2355051"/>
                    <a:pt x="416909" y="2203030"/>
                  </a:cubicBezTo>
                  <a:lnTo>
                    <a:pt x="375794" y="2153198"/>
                  </a:lnTo>
                  <a:lnTo>
                    <a:pt x="375791" y="2153195"/>
                  </a:lnTo>
                  <a:lnTo>
                    <a:pt x="368256" y="2146346"/>
                  </a:lnTo>
                  <a:cubicBezTo>
                    <a:pt x="339815" y="2117905"/>
                    <a:pt x="312730" y="2088108"/>
                    <a:pt x="287107" y="2057060"/>
                  </a:cubicBezTo>
                  <a:lnTo>
                    <a:pt x="275137" y="2041054"/>
                  </a:lnTo>
                  <a:lnTo>
                    <a:pt x="275135" y="2041052"/>
                  </a:lnTo>
                  <a:lnTo>
                    <a:pt x="214727" y="1960269"/>
                  </a:lnTo>
                  <a:cubicBezTo>
                    <a:pt x="79160" y="1759602"/>
                    <a:pt x="0" y="1517696"/>
                    <a:pt x="0" y="1257300"/>
                  </a:cubicBezTo>
                  <a:cubicBezTo>
                    <a:pt x="0" y="562912"/>
                    <a:pt x="562912" y="0"/>
                    <a:pt x="1257300" y="0"/>
                  </a:cubicBezTo>
                  <a:close/>
                </a:path>
              </a:pathLst>
            </a:custGeom>
            <a:solidFill>
              <a:srgbClr val="F1A50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020A709-B079-9774-CF89-535176678022}"/>
                </a:ext>
              </a:extLst>
            </p:cNvPr>
            <p:cNvGrpSpPr/>
            <p:nvPr/>
          </p:nvGrpSpPr>
          <p:grpSpPr>
            <a:xfrm>
              <a:off x="1702893" y="1804539"/>
              <a:ext cx="1659246" cy="2010108"/>
              <a:chOff x="1498503" y="1831024"/>
              <a:chExt cx="1659246" cy="2010108"/>
            </a:xfrm>
          </p:grpSpPr>
          <p:sp>
            <p:nvSpPr>
              <p:cNvPr id="29" name="Circle: Hollow 28">
                <a:extLst>
                  <a:ext uri="{FF2B5EF4-FFF2-40B4-BE49-F238E27FC236}">
                    <a16:creationId xmlns:a16="http://schemas.microsoft.com/office/drawing/2014/main" id="{D5D346E9-672E-1027-DDF2-620DA2D160E1}"/>
                  </a:ext>
                </a:extLst>
              </p:cNvPr>
              <p:cNvSpPr/>
              <p:nvPr/>
            </p:nvSpPr>
            <p:spPr>
              <a:xfrm>
                <a:off x="2604667" y="1831024"/>
                <a:ext cx="553082" cy="553082"/>
              </a:xfrm>
              <a:prstGeom prst="donut">
                <a:avLst>
                  <a:gd name="adj" fmla="val 1205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Circle: Hollow 29">
                <a:extLst>
                  <a:ext uri="{FF2B5EF4-FFF2-40B4-BE49-F238E27FC236}">
                    <a16:creationId xmlns:a16="http://schemas.microsoft.com/office/drawing/2014/main" id="{6E27318A-449C-A19F-3783-546CA520A899}"/>
                  </a:ext>
                </a:extLst>
              </p:cNvPr>
              <p:cNvSpPr/>
              <p:nvPr/>
            </p:nvSpPr>
            <p:spPr>
              <a:xfrm>
                <a:off x="2051585" y="1831024"/>
                <a:ext cx="553082" cy="553082"/>
              </a:xfrm>
              <a:prstGeom prst="donut">
                <a:avLst>
                  <a:gd name="adj" fmla="val 1205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ircle: Hollow 30">
                <a:extLst>
                  <a:ext uri="{FF2B5EF4-FFF2-40B4-BE49-F238E27FC236}">
                    <a16:creationId xmlns:a16="http://schemas.microsoft.com/office/drawing/2014/main" id="{C0832F5A-BB8C-44A7-EE74-CBAE8AB7F569}"/>
                  </a:ext>
                </a:extLst>
              </p:cNvPr>
              <p:cNvSpPr/>
              <p:nvPr/>
            </p:nvSpPr>
            <p:spPr>
              <a:xfrm>
                <a:off x="1498503" y="1831024"/>
                <a:ext cx="553082" cy="553082"/>
              </a:xfrm>
              <a:prstGeom prst="donut">
                <a:avLst>
                  <a:gd name="adj" fmla="val 1205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2D605998-4C55-687B-4839-0C58C9DD5B02}"/>
                  </a:ext>
                </a:extLst>
              </p:cNvPr>
              <p:cNvSpPr/>
              <p:nvPr/>
            </p:nvSpPr>
            <p:spPr>
              <a:xfrm rot="1103354">
                <a:off x="2666357" y="2286652"/>
                <a:ext cx="45719" cy="1554480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D1FE81FD-7AA4-457A-6DA9-25351A0C6503}"/>
                  </a:ext>
                </a:extLst>
              </p:cNvPr>
              <p:cNvSpPr/>
              <p:nvPr/>
            </p:nvSpPr>
            <p:spPr>
              <a:xfrm rot="20496646" flipH="1">
                <a:off x="1973693" y="2286652"/>
                <a:ext cx="45719" cy="1554480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B593A482-371D-BD31-279E-5E13CA5E604A}"/>
                  </a:ext>
                </a:extLst>
              </p:cNvPr>
              <p:cNvSpPr/>
              <p:nvPr/>
            </p:nvSpPr>
            <p:spPr>
              <a:xfrm rot="5400000">
                <a:off x="2322640" y="3049155"/>
                <a:ext cx="45719" cy="548640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D603E377-F863-CA4B-14AA-1646C7937D51}"/>
                </a:ext>
              </a:extLst>
            </p:cNvPr>
            <p:cNvSpPr/>
            <p:nvPr/>
          </p:nvSpPr>
          <p:spPr>
            <a:xfrm>
              <a:off x="1227042" y="547459"/>
              <a:ext cx="2481580" cy="2481580"/>
            </a:xfrm>
            <a:prstGeom prst="arc">
              <a:avLst>
                <a:gd name="adj1" fmla="val 17697060"/>
                <a:gd name="adj2" fmla="val 20718680"/>
              </a:avLst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5BDA3CE-B45D-D34A-15C6-D06585837C83}"/>
                </a:ext>
              </a:extLst>
            </p:cNvPr>
            <p:cNvSpPr/>
            <p:nvPr/>
          </p:nvSpPr>
          <p:spPr>
            <a:xfrm>
              <a:off x="2841409" y="590904"/>
              <a:ext cx="64601" cy="646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4F2D845-5284-0F5A-175F-71F19558A87A}"/>
                </a:ext>
              </a:extLst>
            </p:cNvPr>
            <p:cNvSpPr/>
            <p:nvPr/>
          </p:nvSpPr>
          <p:spPr>
            <a:xfrm>
              <a:off x="1934053" y="6118844"/>
              <a:ext cx="1288472" cy="277453"/>
            </a:xfrm>
            <a:prstGeom prst="ellipse">
              <a:avLst/>
            </a:prstGeom>
            <a:gradFill flip="none" rotWithShape="1">
              <a:gsLst>
                <a:gs pos="14000">
                  <a:schemeClr val="tx1">
                    <a:lumMod val="65000"/>
                    <a:lumOff val="35000"/>
                    <a:alpha val="71000"/>
                  </a:schemeClr>
                </a:gs>
                <a:gs pos="40000">
                  <a:schemeClr val="tx1">
                    <a:lumMod val="95000"/>
                    <a:lumOff val="5000"/>
                    <a:alpha val="3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C32F3A6-11A6-3E09-8E97-D2763B9B920D}"/>
                </a:ext>
              </a:extLst>
            </p:cNvPr>
            <p:cNvSpPr/>
            <p:nvPr/>
          </p:nvSpPr>
          <p:spPr>
            <a:xfrm flipV="1">
              <a:off x="2576393" y="4411079"/>
              <a:ext cx="674985" cy="1407529"/>
            </a:xfrm>
            <a:custGeom>
              <a:avLst/>
              <a:gdLst>
                <a:gd name="connsiteX0" fmla="*/ 0 w 674985"/>
                <a:gd name="connsiteY0" fmla="*/ 1407529 h 1407529"/>
                <a:gd name="connsiteX1" fmla="*/ 674985 w 674985"/>
                <a:gd name="connsiteY1" fmla="*/ 1407529 h 1407529"/>
                <a:gd name="connsiteX2" fmla="*/ 11914 w 674985"/>
                <a:gd name="connsiteY2" fmla="*/ 0 h 1407529"/>
                <a:gd name="connsiteX3" fmla="*/ 0 w 674985"/>
                <a:gd name="connsiteY3" fmla="*/ 25291 h 1407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85" h="1407529">
                  <a:moveTo>
                    <a:pt x="0" y="1407529"/>
                  </a:moveTo>
                  <a:lnTo>
                    <a:pt x="674985" y="1407529"/>
                  </a:lnTo>
                  <a:lnTo>
                    <a:pt x="11914" y="0"/>
                  </a:lnTo>
                  <a:lnTo>
                    <a:pt x="0" y="2529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">
                  <a:srgbClr val="F9D3B9"/>
                </a:gs>
                <a:gs pos="45000">
                  <a:srgbClr val="F4B18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A5FF892-AF1B-435D-DD2B-7837E8F70502}"/>
                </a:ext>
              </a:extLst>
            </p:cNvPr>
            <p:cNvSpPr/>
            <p:nvPr/>
          </p:nvSpPr>
          <p:spPr>
            <a:xfrm flipV="1">
              <a:off x="2364890" y="5380875"/>
              <a:ext cx="426259" cy="45242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AE4CE9E-C3E9-773E-65D5-776193402635}"/>
                </a:ext>
              </a:extLst>
            </p:cNvPr>
            <p:cNvGrpSpPr/>
            <p:nvPr/>
          </p:nvGrpSpPr>
          <p:grpSpPr>
            <a:xfrm>
              <a:off x="1917343" y="3700457"/>
              <a:ext cx="1326142" cy="919203"/>
              <a:chOff x="5425440" y="4460240"/>
              <a:chExt cx="1371600" cy="97536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19DA8AA9-E69B-E91F-BE97-0E29376A7188}"/>
                  </a:ext>
                </a:extLst>
              </p:cNvPr>
              <p:cNvSpPr/>
              <p:nvPr/>
            </p:nvSpPr>
            <p:spPr>
              <a:xfrm flipV="1">
                <a:off x="6339840" y="4460240"/>
                <a:ext cx="457200" cy="975360"/>
              </a:xfrm>
              <a:prstGeom prst="round2SameRect">
                <a:avLst>
                  <a:gd name="adj1" fmla="val 43786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Top Corners Rounded 22">
                <a:extLst>
                  <a:ext uri="{FF2B5EF4-FFF2-40B4-BE49-F238E27FC236}">
                    <a16:creationId xmlns:a16="http://schemas.microsoft.com/office/drawing/2014/main" id="{06EE9E7C-4C30-C8F9-628E-39C5324E64D0}"/>
                  </a:ext>
                </a:extLst>
              </p:cNvPr>
              <p:cNvSpPr/>
              <p:nvPr/>
            </p:nvSpPr>
            <p:spPr>
              <a:xfrm flipV="1">
                <a:off x="5882640" y="4460240"/>
                <a:ext cx="457200" cy="975360"/>
              </a:xfrm>
              <a:prstGeom prst="round2SameRect">
                <a:avLst>
                  <a:gd name="adj1" fmla="val 43786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: Top Corners Rounded 23">
                <a:extLst>
                  <a:ext uri="{FF2B5EF4-FFF2-40B4-BE49-F238E27FC236}">
                    <a16:creationId xmlns:a16="http://schemas.microsoft.com/office/drawing/2014/main" id="{0CF84DEE-96D1-37EA-BF5E-FC1FF3D9B488}"/>
                  </a:ext>
                </a:extLst>
              </p:cNvPr>
              <p:cNvSpPr/>
              <p:nvPr/>
            </p:nvSpPr>
            <p:spPr>
              <a:xfrm flipV="1">
                <a:off x="5425440" y="4460240"/>
                <a:ext cx="457200" cy="975360"/>
              </a:xfrm>
              <a:prstGeom prst="round2SameRect">
                <a:avLst>
                  <a:gd name="adj1" fmla="val 43786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FA5998-6A4C-A98E-BE21-DBADE43F2C4B}"/>
              </a:ext>
            </a:extLst>
          </p:cNvPr>
          <p:cNvGrpSpPr/>
          <p:nvPr/>
        </p:nvGrpSpPr>
        <p:grpSpPr>
          <a:xfrm>
            <a:off x="4670384" y="1405503"/>
            <a:ext cx="6304539" cy="1154198"/>
            <a:chOff x="5105400" y="1562798"/>
            <a:chExt cx="6614160" cy="121088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4D0419-E9C8-127C-E95F-6D3CE93FB63F}"/>
                </a:ext>
              </a:extLst>
            </p:cNvPr>
            <p:cNvSpPr/>
            <p:nvPr/>
          </p:nvSpPr>
          <p:spPr>
            <a:xfrm>
              <a:off x="5105400" y="1573572"/>
              <a:ext cx="6614160" cy="120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381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58DA5F25-CFE7-EC20-C5E7-3FBF178287E0}"/>
                </a:ext>
              </a:extLst>
            </p:cNvPr>
            <p:cNvSpPr/>
            <p:nvPr/>
          </p:nvSpPr>
          <p:spPr>
            <a:xfrm rot="5400000">
              <a:off x="5244179" y="1424019"/>
              <a:ext cx="1210882" cy="148844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FA176A-EBD7-5968-F7AE-FEB90338171D}"/>
                </a:ext>
              </a:extLst>
            </p:cNvPr>
            <p:cNvSpPr txBox="1"/>
            <p:nvPr/>
          </p:nvSpPr>
          <p:spPr>
            <a:xfrm>
              <a:off x="6593840" y="1727200"/>
              <a:ext cx="4978400" cy="355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D573C2-4C9A-3DC2-FB5B-5918D745C092}"/>
                </a:ext>
              </a:extLst>
            </p:cNvPr>
            <p:cNvSpPr txBox="1"/>
            <p:nvPr/>
          </p:nvSpPr>
          <p:spPr>
            <a:xfrm>
              <a:off x="6448800" y="1691185"/>
              <a:ext cx="5194560" cy="904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DD80EA-80E3-0142-3962-DBA5D663E9D6}"/>
                </a:ext>
              </a:extLst>
            </p:cNvPr>
            <p:cNvSpPr txBox="1"/>
            <p:nvPr/>
          </p:nvSpPr>
          <p:spPr>
            <a:xfrm>
              <a:off x="5194187" y="1691185"/>
              <a:ext cx="759238" cy="548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D4A642-8834-E4EE-103E-5575474BE574}"/>
              </a:ext>
            </a:extLst>
          </p:cNvPr>
          <p:cNvGrpSpPr/>
          <p:nvPr/>
        </p:nvGrpSpPr>
        <p:grpSpPr>
          <a:xfrm>
            <a:off x="4670384" y="2777098"/>
            <a:ext cx="6304539" cy="1154198"/>
            <a:chOff x="5105400" y="1562798"/>
            <a:chExt cx="6614160" cy="121088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108FD9-24F6-D923-CC88-395663BA96A2}"/>
                </a:ext>
              </a:extLst>
            </p:cNvPr>
            <p:cNvSpPr/>
            <p:nvPr/>
          </p:nvSpPr>
          <p:spPr>
            <a:xfrm>
              <a:off x="5105400" y="1573572"/>
              <a:ext cx="6614160" cy="120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381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50CDE941-A123-2B65-8FF3-9DF990E52704}"/>
                </a:ext>
              </a:extLst>
            </p:cNvPr>
            <p:cNvSpPr/>
            <p:nvPr/>
          </p:nvSpPr>
          <p:spPr>
            <a:xfrm rot="5400000">
              <a:off x="5244179" y="1424019"/>
              <a:ext cx="1210882" cy="148844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40D489-97F6-A83E-C44D-59CA36E0683D}"/>
                </a:ext>
              </a:extLst>
            </p:cNvPr>
            <p:cNvSpPr txBox="1"/>
            <p:nvPr/>
          </p:nvSpPr>
          <p:spPr>
            <a:xfrm>
              <a:off x="6593840" y="1727200"/>
              <a:ext cx="4978400" cy="355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55A2FB-6C5C-2D71-FEEA-0A3BA242C223}"/>
                </a:ext>
              </a:extLst>
            </p:cNvPr>
            <p:cNvSpPr txBox="1"/>
            <p:nvPr/>
          </p:nvSpPr>
          <p:spPr>
            <a:xfrm>
              <a:off x="6448800" y="1691185"/>
              <a:ext cx="5194560" cy="904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50440F-D8B1-A3C1-A144-C6203E7AD507}"/>
                </a:ext>
              </a:extLst>
            </p:cNvPr>
            <p:cNvSpPr txBox="1"/>
            <p:nvPr/>
          </p:nvSpPr>
          <p:spPr>
            <a:xfrm>
              <a:off x="5194187" y="1691185"/>
              <a:ext cx="759238" cy="548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FF10F2B-E3AF-25E3-FC75-5AFC80068E3F}"/>
              </a:ext>
            </a:extLst>
          </p:cNvPr>
          <p:cNvGrpSpPr/>
          <p:nvPr/>
        </p:nvGrpSpPr>
        <p:grpSpPr>
          <a:xfrm>
            <a:off x="4670384" y="4148693"/>
            <a:ext cx="6304539" cy="1154198"/>
            <a:chOff x="5105400" y="1562798"/>
            <a:chExt cx="6614160" cy="121088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CD75DC9-1F1D-A5B2-B507-A4021243F064}"/>
                </a:ext>
              </a:extLst>
            </p:cNvPr>
            <p:cNvSpPr/>
            <p:nvPr/>
          </p:nvSpPr>
          <p:spPr>
            <a:xfrm>
              <a:off x="5105400" y="1573572"/>
              <a:ext cx="6614160" cy="120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381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5" name="Right Triangle 44">
              <a:extLst>
                <a:ext uri="{FF2B5EF4-FFF2-40B4-BE49-F238E27FC236}">
                  <a16:creationId xmlns:a16="http://schemas.microsoft.com/office/drawing/2014/main" id="{52473B05-159A-D412-E4A6-6F5562F5BF9B}"/>
                </a:ext>
              </a:extLst>
            </p:cNvPr>
            <p:cNvSpPr/>
            <p:nvPr/>
          </p:nvSpPr>
          <p:spPr>
            <a:xfrm rot="5400000">
              <a:off x="5244179" y="1424019"/>
              <a:ext cx="1210882" cy="148844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5BF326A-C5F9-246D-310C-0B402AA44E2C}"/>
                </a:ext>
              </a:extLst>
            </p:cNvPr>
            <p:cNvSpPr txBox="1"/>
            <p:nvPr/>
          </p:nvSpPr>
          <p:spPr>
            <a:xfrm>
              <a:off x="6593840" y="1727200"/>
              <a:ext cx="4978400" cy="355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6392269-8FA5-412D-7CE5-DA37BE88731F}"/>
                </a:ext>
              </a:extLst>
            </p:cNvPr>
            <p:cNvSpPr txBox="1"/>
            <p:nvPr/>
          </p:nvSpPr>
          <p:spPr>
            <a:xfrm>
              <a:off x="6448800" y="1691185"/>
              <a:ext cx="5194560" cy="904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420CB0F-CD15-1B16-A9B5-FB551C42E277}"/>
                </a:ext>
              </a:extLst>
            </p:cNvPr>
            <p:cNvSpPr txBox="1"/>
            <p:nvPr/>
          </p:nvSpPr>
          <p:spPr>
            <a:xfrm>
              <a:off x="5194187" y="1691185"/>
              <a:ext cx="759238" cy="548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03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DDC00CF-171F-4765-4F40-C5C8AFBA66D0}"/>
              </a:ext>
            </a:extLst>
          </p:cNvPr>
          <p:cNvGrpSpPr/>
          <p:nvPr/>
        </p:nvGrpSpPr>
        <p:grpSpPr>
          <a:xfrm>
            <a:off x="4670384" y="5520288"/>
            <a:ext cx="6304539" cy="1154198"/>
            <a:chOff x="5105400" y="1562798"/>
            <a:chExt cx="6614160" cy="1210882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78987C7-ED2B-608A-9882-093FD68410BD}"/>
                </a:ext>
              </a:extLst>
            </p:cNvPr>
            <p:cNvSpPr/>
            <p:nvPr/>
          </p:nvSpPr>
          <p:spPr>
            <a:xfrm>
              <a:off x="5105400" y="1573572"/>
              <a:ext cx="6614160" cy="120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dist="381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1" name="Right Triangle 50">
              <a:extLst>
                <a:ext uri="{FF2B5EF4-FFF2-40B4-BE49-F238E27FC236}">
                  <a16:creationId xmlns:a16="http://schemas.microsoft.com/office/drawing/2014/main" id="{1AD17356-2714-9D1C-1C2D-2E6FAE7CFB77}"/>
                </a:ext>
              </a:extLst>
            </p:cNvPr>
            <p:cNvSpPr/>
            <p:nvPr/>
          </p:nvSpPr>
          <p:spPr>
            <a:xfrm rot="5400000">
              <a:off x="5244179" y="1424019"/>
              <a:ext cx="1210882" cy="1488440"/>
            </a:xfrm>
            <a:prstGeom prst="rtTriangle">
              <a:avLst/>
            </a:prstGeom>
            <a:solidFill>
              <a:srgbClr val="32AEB8"/>
            </a:solidFill>
            <a:ln>
              <a:noFill/>
            </a:ln>
            <a:effectLst>
              <a:outerShdw blurRad="63500" dist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0F2039A-94D9-CDA3-D8C9-44E2A8C59F5B}"/>
                </a:ext>
              </a:extLst>
            </p:cNvPr>
            <p:cNvSpPr txBox="1"/>
            <p:nvPr/>
          </p:nvSpPr>
          <p:spPr>
            <a:xfrm>
              <a:off x="6593840" y="1727200"/>
              <a:ext cx="4978400" cy="355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3B9F52-9A67-2018-5CFC-88DECD26FB6C}"/>
                </a:ext>
              </a:extLst>
            </p:cNvPr>
            <p:cNvSpPr txBox="1"/>
            <p:nvPr/>
          </p:nvSpPr>
          <p:spPr>
            <a:xfrm>
              <a:off x="6448800" y="1691185"/>
              <a:ext cx="5194560" cy="904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Add Content Title</a:t>
              </a:r>
            </a:p>
            <a:p>
              <a:r>
                <a:rPr lang="en-GB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You can simply impress your audience and add Unique zig 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A0BDC3F-6E14-B502-DE9F-94DFFB76819A}"/>
                </a:ext>
              </a:extLst>
            </p:cNvPr>
            <p:cNvSpPr txBox="1"/>
            <p:nvPr/>
          </p:nvSpPr>
          <p:spPr>
            <a:xfrm>
              <a:off x="5194187" y="1691185"/>
              <a:ext cx="759238" cy="548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adugi" panose="020B0502040204020203" pitchFamily="34" charset="0"/>
                  <a:ea typeface="Gadugi" panose="020B0502040204020203" pitchFamily="34" charset="0"/>
                </a:rPr>
                <a:t>04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82DAB9F-285C-A6BD-F3EB-82380D8EE879}"/>
              </a:ext>
            </a:extLst>
          </p:cNvPr>
          <p:cNvSpPr txBox="1"/>
          <p:nvPr/>
        </p:nvSpPr>
        <p:spPr>
          <a:xfrm>
            <a:off x="4759171" y="138451"/>
            <a:ext cx="6143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dugi" panose="020B0502040204020203" pitchFamily="34" charset="0"/>
                <a:ea typeface="Gadugi" panose="020B0502040204020203" pitchFamily="34" charset="0"/>
              </a:rPr>
              <a:t>Agenda Style</a:t>
            </a:r>
          </a:p>
        </p:txBody>
      </p:sp>
      <p:pic>
        <p:nvPicPr>
          <p:cNvPr id="57" name="Picture 2" descr="softgram">
            <a:extLst>
              <a:ext uri="{FF2B5EF4-FFF2-40B4-BE49-F238E27FC236}">
                <a16:creationId xmlns:a16="http://schemas.microsoft.com/office/drawing/2014/main" id="{5943CCAB-0078-22A1-24B2-9A4D3F038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358" y="5795756"/>
            <a:ext cx="2363340" cy="55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6BA5BD-17D0-D865-4649-2C1256FE897F}"/>
              </a:ext>
            </a:extLst>
          </p:cNvPr>
          <p:cNvSpPr txBox="1"/>
          <p:nvPr/>
        </p:nvSpPr>
        <p:spPr>
          <a:xfrm>
            <a:off x="101886" y="6272622"/>
            <a:ext cx="2449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3"/>
              </a:rPr>
              <a:t>https://softgrame.com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7276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226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Gadugi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3</cp:revision>
  <dcterms:created xsi:type="dcterms:W3CDTF">2023-06-26T07:15:01Z</dcterms:created>
  <dcterms:modified xsi:type="dcterms:W3CDTF">2023-06-27T10:31:26Z</dcterms:modified>
</cp:coreProperties>
</file>